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80" r:id="rId3"/>
    <p:sldId id="289" r:id="rId4"/>
    <p:sldId id="281" r:id="rId5"/>
    <p:sldId id="286" r:id="rId6"/>
    <p:sldId id="297" r:id="rId7"/>
    <p:sldId id="298" r:id="rId8"/>
    <p:sldId id="299" r:id="rId9"/>
    <p:sldId id="283" r:id="rId10"/>
    <p:sldId id="300" r:id="rId11"/>
    <p:sldId id="290" r:id="rId12"/>
    <p:sldId id="263" r:id="rId13"/>
    <p:sldId id="291" r:id="rId14"/>
    <p:sldId id="265" r:id="rId15"/>
    <p:sldId id="266" r:id="rId16"/>
    <p:sldId id="296" r:id="rId17"/>
    <p:sldId id="301" r:id="rId18"/>
    <p:sldId id="302" r:id="rId19"/>
    <p:sldId id="303" r:id="rId20"/>
    <p:sldId id="295" r:id="rId21"/>
    <p:sldId id="29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61" d="100"/>
          <a:sy n="61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25236-6833-4B76-A55E-0EB080710D1B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F988CB-0CBC-4025-878B-281E9C5EF98D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Barkat Models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87DCF2B2-C97D-4695-909B-138D78241FD4}" type="parTrans" cxnId="{6C90AEE4-B104-4C80-A90D-9BD7197091C8}">
      <dgm:prSet/>
      <dgm:spPr/>
      <dgm:t>
        <a:bodyPr/>
        <a:lstStyle/>
        <a:p>
          <a:endParaRPr lang="en-US"/>
        </a:p>
      </dgm:t>
    </dgm:pt>
    <dgm:pt modelId="{FCEDE9FE-B835-46B6-876C-7DB1F8260F27}" type="sibTrans" cxnId="{6C90AEE4-B104-4C80-A90D-9BD7197091C8}">
      <dgm:prSet/>
      <dgm:spPr/>
      <dgm:t>
        <a:bodyPr/>
        <a:lstStyle/>
        <a:p>
          <a:endParaRPr lang="en-US"/>
        </a:p>
      </dgm:t>
    </dgm:pt>
    <dgm:pt modelId="{74B5EF79-1C57-4174-91EC-6CE66D246B95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Goats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0893A7EE-CA19-4316-83CD-FE0A95B112A6}" type="parTrans" cxnId="{6DD4CD3B-92B3-4F64-B1B5-C762EFFABE60}">
      <dgm:prSet/>
      <dgm:spPr/>
      <dgm:t>
        <a:bodyPr/>
        <a:lstStyle/>
        <a:p>
          <a:endParaRPr lang="en-US"/>
        </a:p>
      </dgm:t>
    </dgm:pt>
    <dgm:pt modelId="{1CB7CFE1-375A-4608-8622-93BF91384835}" type="sibTrans" cxnId="{6DD4CD3B-92B3-4F64-B1B5-C762EFFABE60}">
      <dgm:prSet/>
      <dgm:spPr/>
      <dgm:t>
        <a:bodyPr/>
        <a:lstStyle/>
        <a:p>
          <a:endParaRPr lang="en-US"/>
        </a:p>
      </dgm:t>
    </dgm:pt>
    <dgm:pt modelId="{5565344D-E2C1-4064-B6A7-3EF605ED53B6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Bull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DB427430-065B-4D5A-A663-48170B576652}" type="parTrans" cxnId="{F183886B-F34C-42E8-97AC-38814113643E}">
      <dgm:prSet/>
      <dgm:spPr/>
      <dgm:t>
        <a:bodyPr/>
        <a:lstStyle/>
        <a:p>
          <a:endParaRPr lang="en-US"/>
        </a:p>
      </dgm:t>
    </dgm:pt>
    <dgm:pt modelId="{5DE9B0BB-5C05-4AB3-A156-3DB3EB4EA147}" type="sibTrans" cxnId="{F183886B-F34C-42E8-97AC-38814113643E}">
      <dgm:prSet/>
      <dgm:spPr/>
      <dgm:t>
        <a:bodyPr/>
        <a:lstStyle/>
        <a:p>
          <a:endParaRPr lang="en-US"/>
        </a:p>
      </dgm:t>
    </dgm:pt>
    <dgm:pt modelId="{31024A10-7FCA-4365-BD3A-072BC6989C69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ea typeface="Calibri"/>
              <a:cs typeface="Arial" pitchFamily="34" charset="0"/>
            </a:rPr>
            <a:t>2</a:t>
          </a:r>
          <a:r>
            <a:rPr lang="en-US" sz="2400" b="0" baseline="30000" dirty="0" smtClean="0">
              <a:latin typeface="Arial" pitchFamily="34" charset="0"/>
              <a:ea typeface="Calibri"/>
              <a:cs typeface="Arial" pitchFamily="34" charset="0"/>
            </a:rPr>
            <a:t>nd</a:t>
          </a:r>
          <a:r>
            <a:rPr lang="en-US" sz="2400" b="0" dirty="0" smtClean="0">
              <a:latin typeface="Arial" pitchFamily="34" charset="0"/>
              <a:ea typeface="Calibri"/>
              <a:cs typeface="Arial" pitchFamily="34" charset="0"/>
            </a:rPr>
            <a:t> Calving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E5D58F20-7218-43D8-ACE1-0B06FF493325}" type="parTrans" cxnId="{F7496507-2352-43B5-84D7-84E8D2642BDF}">
      <dgm:prSet/>
      <dgm:spPr/>
      <dgm:t>
        <a:bodyPr/>
        <a:lstStyle/>
        <a:p>
          <a:endParaRPr lang="en-US"/>
        </a:p>
      </dgm:t>
    </dgm:pt>
    <dgm:pt modelId="{C8A5262A-CE55-4665-B951-DCB0FB203D09}" type="sibTrans" cxnId="{F7496507-2352-43B5-84D7-84E8D2642BDF}">
      <dgm:prSet/>
      <dgm:spPr/>
      <dgm:t>
        <a:bodyPr/>
        <a:lstStyle/>
        <a:p>
          <a:endParaRPr lang="en-US"/>
        </a:p>
      </dgm:t>
    </dgm:pt>
    <dgm:pt modelId="{67EA3531-0213-416D-830B-2A1A3D7437EB}">
      <dgm:prSet custT="1"/>
      <dgm:spPr/>
      <dgm:t>
        <a:bodyPr/>
        <a:lstStyle/>
        <a:p>
          <a:r>
            <a:rPr lang="en-US" sz="2400" b="0" dirty="0" smtClean="0">
              <a:latin typeface="Arial" pitchFamily="34" charset="0"/>
              <a:cs typeface="Arial" pitchFamily="34" charset="0"/>
            </a:rPr>
            <a:t>Cow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44808696-07D1-48C6-90D4-5D40BD90DEE2}" type="sibTrans" cxnId="{6D68A234-D91C-44C2-9085-EEE34A987FC2}">
      <dgm:prSet/>
      <dgm:spPr/>
      <dgm:t>
        <a:bodyPr/>
        <a:lstStyle/>
        <a:p>
          <a:endParaRPr lang="en-US"/>
        </a:p>
      </dgm:t>
    </dgm:pt>
    <dgm:pt modelId="{89F5D074-199F-4EFC-BD58-D427ADC890A2}" type="parTrans" cxnId="{6D68A234-D91C-44C2-9085-EEE34A987FC2}">
      <dgm:prSet/>
      <dgm:spPr/>
      <dgm:t>
        <a:bodyPr/>
        <a:lstStyle/>
        <a:p>
          <a:endParaRPr lang="en-US"/>
        </a:p>
      </dgm:t>
    </dgm:pt>
    <dgm:pt modelId="{5FFDA6A4-4651-4AE6-9034-4D368754063F}">
      <dgm:prSet phldrT="[Text]" custT="1"/>
      <dgm:spPr/>
      <dgm:t>
        <a:bodyPr/>
        <a:lstStyle/>
        <a:p>
          <a:r>
            <a:rPr lang="en-US" sz="2400" b="0" dirty="0" smtClean="0">
              <a:latin typeface="Arial" pitchFamily="34" charset="0"/>
              <a:ea typeface="Calibri"/>
              <a:cs typeface="Arial" pitchFamily="34" charset="0"/>
            </a:rPr>
            <a:t>1</a:t>
          </a:r>
          <a:r>
            <a:rPr lang="en-US" sz="2400" b="0" baseline="30000" dirty="0" smtClean="0">
              <a:latin typeface="Arial" pitchFamily="34" charset="0"/>
              <a:ea typeface="Calibri"/>
              <a:cs typeface="Arial" pitchFamily="34" charset="0"/>
            </a:rPr>
            <a:t>st</a:t>
          </a:r>
          <a:r>
            <a:rPr lang="en-US" sz="2400" b="0" dirty="0" smtClean="0">
              <a:latin typeface="Arial" pitchFamily="34" charset="0"/>
              <a:ea typeface="Calibri"/>
              <a:cs typeface="Arial" pitchFamily="34" charset="0"/>
            </a:rPr>
            <a:t> Calving</a:t>
          </a:r>
          <a:endParaRPr lang="en-US" sz="2400" b="0" dirty="0">
            <a:latin typeface="Arial" pitchFamily="34" charset="0"/>
            <a:cs typeface="Arial" pitchFamily="34" charset="0"/>
          </a:endParaRPr>
        </a:p>
      </dgm:t>
    </dgm:pt>
    <dgm:pt modelId="{A8E5F147-FC95-4B7F-A5DA-177727313B7D}" type="sibTrans" cxnId="{906AAB2E-1A7D-49C5-8E84-AFB893FBD60A}">
      <dgm:prSet/>
      <dgm:spPr/>
      <dgm:t>
        <a:bodyPr/>
        <a:lstStyle/>
        <a:p>
          <a:endParaRPr lang="en-US"/>
        </a:p>
      </dgm:t>
    </dgm:pt>
    <dgm:pt modelId="{97F8ED56-BC9B-4DCA-BF4F-68A9987E23ED}" type="parTrans" cxnId="{906AAB2E-1A7D-49C5-8E84-AFB893FBD60A}">
      <dgm:prSet/>
      <dgm:spPr/>
      <dgm:t>
        <a:bodyPr/>
        <a:lstStyle/>
        <a:p>
          <a:endParaRPr lang="en-US"/>
        </a:p>
      </dgm:t>
    </dgm:pt>
    <dgm:pt modelId="{CE9BBE7B-AD87-44BB-996C-57A4B2F418B7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1 Bull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183AA13-F063-473F-A60C-D59B38066048}" type="parTrans" cxnId="{B1D869A9-C5D8-4CAD-B1E8-7A05578B6550}">
      <dgm:prSet/>
      <dgm:spPr/>
      <dgm:t>
        <a:bodyPr/>
        <a:lstStyle/>
        <a:p>
          <a:endParaRPr lang="en-US"/>
        </a:p>
      </dgm:t>
    </dgm:pt>
    <dgm:pt modelId="{1FB1BB5D-F741-444E-94EB-9F6F7711397C}" type="sibTrans" cxnId="{B1D869A9-C5D8-4CAD-B1E8-7A05578B6550}">
      <dgm:prSet/>
      <dgm:spPr/>
      <dgm:t>
        <a:bodyPr/>
        <a:lstStyle/>
        <a:p>
          <a:endParaRPr lang="en-US"/>
        </a:p>
      </dgm:t>
    </dgm:pt>
    <dgm:pt modelId="{0C64B301-EC99-46EA-9F99-604E9C8BB318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2 Bulls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88F05AE9-AA41-4038-B4D8-7DC9136E7C56}" type="parTrans" cxnId="{704FF813-9BD6-42D6-A7ED-D4C75C2D907E}">
      <dgm:prSet/>
      <dgm:spPr/>
      <dgm:t>
        <a:bodyPr/>
        <a:lstStyle/>
        <a:p>
          <a:endParaRPr lang="en-US"/>
        </a:p>
      </dgm:t>
    </dgm:pt>
    <dgm:pt modelId="{49187134-B8BA-48FE-B784-57211D2E05AB}" type="sibTrans" cxnId="{704FF813-9BD6-42D6-A7ED-D4C75C2D907E}">
      <dgm:prSet/>
      <dgm:spPr/>
      <dgm:t>
        <a:bodyPr/>
        <a:lstStyle/>
        <a:p>
          <a:endParaRPr lang="en-US"/>
        </a:p>
      </dgm:t>
    </dgm:pt>
    <dgm:pt modelId="{7FC72F61-8AE9-42D6-A9A8-754E720AFCCA}" type="pres">
      <dgm:prSet presAssocID="{55425236-6833-4B76-A55E-0EB080710D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20CF35-8027-44DB-8CD4-B137C76E36DE}" type="pres">
      <dgm:prSet presAssocID="{70F988CB-0CBC-4025-878B-281E9C5EF98D}" presName="hierRoot1" presStyleCnt="0"/>
      <dgm:spPr/>
      <dgm:t>
        <a:bodyPr/>
        <a:lstStyle/>
        <a:p>
          <a:endParaRPr lang="en-US"/>
        </a:p>
      </dgm:t>
    </dgm:pt>
    <dgm:pt modelId="{3F0305EE-386C-415A-ADA0-930F37B84452}" type="pres">
      <dgm:prSet presAssocID="{70F988CB-0CBC-4025-878B-281E9C5EF98D}" presName="composite" presStyleCnt="0"/>
      <dgm:spPr/>
      <dgm:t>
        <a:bodyPr/>
        <a:lstStyle/>
        <a:p>
          <a:endParaRPr lang="en-US"/>
        </a:p>
      </dgm:t>
    </dgm:pt>
    <dgm:pt modelId="{3696F0B1-C92E-4E4D-83EA-7EBB7198A2C7}" type="pres">
      <dgm:prSet presAssocID="{70F988CB-0CBC-4025-878B-281E9C5EF98D}" presName="background" presStyleLbl="node0" presStyleIdx="0" presStyleCnt="1"/>
      <dgm:spPr/>
      <dgm:t>
        <a:bodyPr/>
        <a:lstStyle/>
        <a:p>
          <a:endParaRPr lang="en-US"/>
        </a:p>
      </dgm:t>
    </dgm:pt>
    <dgm:pt modelId="{BE92566D-1A6E-459F-A70F-22424077EC65}" type="pres">
      <dgm:prSet presAssocID="{70F988CB-0CBC-4025-878B-281E9C5EF98D}" presName="text" presStyleLbl="fgAcc0" presStyleIdx="0" presStyleCnt="1" custScaleX="134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A5028-885E-4854-8499-6F7924D63FAA}" type="pres">
      <dgm:prSet presAssocID="{70F988CB-0CBC-4025-878B-281E9C5EF98D}" presName="hierChild2" presStyleCnt="0"/>
      <dgm:spPr/>
      <dgm:t>
        <a:bodyPr/>
        <a:lstStyle/>
        <a:p>
          <a:endParaRPr lang="en-US"/>
        </a:p>
      </dgm:t>
    </dgm:pt>
    <dgm:pt modelId="{831B4395-10C8-412F-AFF6-DC887A76BF23}" type="pres">
      <dgm:prSet presAssocID="{89F5D074-199F-4EFC-BD58-D427ADC890A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E19A64-14FA-4A01-A3B6-770C7A3AC43F}" type="pres">
      <dgm:prSet presAssocID="{67EA3531-0213-416D-830B-2A1A3D7437EB}" presName="hierRoot2" presStyleCnt="0"/>
      <dgm:spPr/>
      <dgm:t>
        <a:bodyPr/>
        <a:lstStyle/>
        <a:p>
          <a:endParaRPr lang="en-US"/>
        </a:p>
      </dgm:t>
    </dgm:pt>
    <dgm:pt modelId="{3300030C-B930-4912-BDEE-FB5BD5B3298F}" type="pres">
      <dgm:prSet presAssocID="{67EA3531-0213-416D-830B-2A1A3D7437EB}" presName="composite2" presStyleCnt="0"/>
      <dgm:spPr/>
      <dgm:t>
        <a:bodyPr/>
        <a:lstStyle/>
        <a:p>
          <a:endParaRPr lang="en-US"/>
        </a:p>
      </dgm:t>
    </dgm:pt>
    <dgm:pt modelId="{425F7BC4-31F3-4D46-8E6C-BAE850D9C150}" type="pres">
      <dgm:prSet presAssocID="{67EA3531-0213-416D-830B-2A1A3D7437EB}" presName="background2" presStyleLbl="node2" presStyleIdx="0" presStyleCnt="3"/>
      <dgm:spPr/>
      <dgm:t>
        <a:bodyPr/>
        <a:lstStyle/>
        <a:p>
          <a:endParaRPr lang="en-US"/>
        </a:p>
      </dgm:t>
    </dgm:pt>
    <dgm:pt modelId="{0DF9CC74-CE15-4D76-8F5A-854BF72C3718}" type="pres">
      <dgm:prSet presAssocID="{67EA3531-0213-416D-830B-2A1A3D7437EB}" presName="text2" presStyleLbl="fgAcc2" presStyleIdx="0" presStyleCnt="3" custScaleX="134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A2A194-12B3-4DE7-941E-E596FC3A851B}" type="pres">
      <dgm:prSet presAssocID="{67EA3531-0213-416D-830B-2A1A3D7437EB}" presName="hierChild3" presStyleCnt="0"/>
      <dgm:spPr/>
      <dgm:t>
        <a:bodyPr/>
        <a:lstStyle/>
        <a:p>
          <a:endParaRPr lang="en-US"/>
        </a:p>
      </dgm:t>
    </dgm:pt>
    <dgm:pt modelId="{C449017F-E68D-4AC9-9B3D-391104EEB870}" type="pres">
      <dgm:prSet presAssocID="{97F8ED56-BC9B-4DCA-BF4F-68A9987E23ED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D15255D-C0B9-4961-AC78-AEA7EE308D70}" type="pres">
      <dgm:prSet presAssocID="{5FFDA6A4-4651-4AE6-9034-4D368754063F}" presName="hierRoot3" presStyleCnt="0"/>
      <dgm:spPr/>
      <dgm:t>
        <a:bodyPr/>
        <a:lstStyle/>
        <a:p>
          <a:endParaRPr lang="en-US"/>
        </a:p>
      </dgm:t>
    </dgm:pt>
    <dgm:pt modelId="{E033D4C5-7112-49FD-BC20-7B1767266AC9}" type="pres">
      <dgm:prSet presAssocID="{5FFDA6A4-4651-4AE6-9034-4D368754063F}" presName="composite3" presStyleCnt="0"/>
      <dgm:spPr/>
      <dgm:t>
        <a:bodyPr/>
        <a:lstStyle/>
        <a:p>
          <a:endParaRPr lang="en-US"/>
        </a:p>
      </dgm:t>
    </dgm:pt>
    <dgm:pt modelId="{AB24FBF5-FE58-4F5E-A70F-706139DE6976}" type="pres">
      <dgm:prSet presAssocID="{5FFDA6A4-4651-4AE6-9034-4D368754063F}" presName="background3" presStyleLbl="node3" presStyleIdx="0" presStyleCnt="4"/>
      <dgm:spPr/>
      <dgm:t>
        <a:bodyPr/>
        <a:lstStyle/>
        <a:p>
          <a:endParaRPr lang="en-US"/>
        </a:p>
      </dgm:t>
    </dgm:pt>
    <dgm:pt modelId="{096E63AB-7918-4AD8-9B9E-8015168B4384}" type="pres">
      <dgm:prSet presAssocID="{5FFDA6A4-4651-4AE6-9034-4D368754063F}" presName="text3" presStyleLbl="fgAcc3" presStyleIdx="0" presStyleCnt="4" custScaleX="134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465713-FE4F-4B8B-8B01-99AEB91C7B2E}" type="pres">
      <dgm:prSet presAssocID="{5FFDA6A4-4651-4AE6-9034-4D368754063F}" presName="hierChild4" presStyleCnt="0"/>
      <dgm:spPr/>
      <dgm:t>
        <a:bodyPr/>
        <a:lstStyle/>
        <a:p>
          <a:endParaRPr lang="en-US"/>
        </a:p>
      </dgm:t>
    </dgm:pt>
    <dgm:pt modelId="{B8A1AE4C-3DCB-4615-A227-370EE7854203}" type="pres">
      <dgm:prSet presAssocID="{E5D58F20-7218-43D8-ACE1-0B06FF493325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A775D44-0900-4BA1-9D0B-3C090B7D9D3C}" type="pres">
      <dgm:prSet presAssocID="{31024A10-7FCA-4365-BD3A-072BC6989C69}" presName="hierRoot3" presStyleCnt="0"/>
      <dgm:spPr/>
      <dgm:t>
        <a:bodyPr/>
        <a:lstStyle/>
        <a:p>
          <a:endParaRPr lang="en-US"/>
        </a:p>
      </dgm:t>
    </dgm:pt>
    <dgm:pt modelId="{593522A4-4990-4B63-BC89-4DF0EE1EFCCC}" type="pres">
      <dgm:prSet presAssocID="{31024A10-7FCA-4365-BD3A-072BC6989C69}" presName="composite3" presStyleCnt="0"/>
      <dgm:spPr/>
      <dgm:t>
        <a:bodyPr/>
        <a:lstStyle/>
        <a:p>
          <a:endParaRPr lang="en-US"/>
        </a:p>
      </dgm:t>
    </dgm:pt>
    <dgm:pt modelId="{C6BAF97F-900F-46FC-B926-81986A189604}" type="pres">
      <dgm:prSet presAssocID="{31024A10-7FCA-4365-BD3A-072BC6989C69}" presName="background3" presStyleLbl="node3" presStyleIdx="1" presStyleCnt="4"/>
      <dgm:spPr/>
      <dgm:t>
        <a:bodyPr/>
        <a:lstStyle/>
        <a:p>
          <a:endParaRPr lang="en-US"/>
        </a:p>
      </dgm:t>
    </dgm:pt>
    <dgm:pt modelId="{7BEA2905-62C7-4CCB-9C54-4878E1FD68EF}" type="pres">
      <dgm:prSet presAssocID="{31024A10-7FCA-4365-BD3A-072BC6989C69}" presName="text3" presStyleLbl="fgAcc3" presStyleIdx="1" presStyleCnt="4" custScaleX="134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9629ED-089B-43CF-B676-B961FEE8B480}" type="pres">
      <dgm:prSet presAssocID="{31024A10-7FCA-4365-BD3A-072BC6989C69}" presName="hierChild4" presStyleCnt="0"/>
      <dgm:spPr/>
      <dgm:t>
        <a:bodyPr/>
        <a:lstStyle/>
        <a:p>
          <a:endParaRPr lang="en-US"/>
        </a:p>
      </dgm:t>
    </dgm:pt>
    <dgm:pt modelId="{CAFE60CC-20FD-455A-95B9-03C52631F316}" type="pres">
      <dgm:prSet presAssocID="{0893A7EE-CA19-4316-83CD-FE0A95B112A6}" presName="Name10" presStyleLbl="parChTrans1D2" presStyleIdx="1" presStyleCnt="3"/>
      <dgm:spPr/>
      <dgm:t>
        <a:bodyPr/>
        <a:lstStyle/>
        <a:p>
          <a:endParaRPr lang="en-US"/>
        </a:p>
      </dgm:t>
    </dgm:pt>
    <dgm:pt modelId="{D50C329F-5DBD-403E-9A86-E8B7BE2F0DD4}" type="pres">
      <dgm:prSet presAssocID="{74B5EF79-1C57-4174-91EC-6CE66D246B95}" presName="hierRoot2" presStyleCnt="0"/>
      <dgm:spPr/>
      <dgm:t>
        <a:bodyPr/>
        <a:lstStyle/>
        <a:p>
          <a:endParaRPr lang="en-US"/>
        </a:p>
      </dgm:t>
    </dgm:pt>
    <dgm:pt modelId="{6A3B5CE8-7C1D-4E11-BA4E-0874BF5A3A32}" type="pres">
      <dgm:prSet presAssocID="{74B5EF79-1C57-4174-91EC-6CE66D246B95}" presName="composite2" presStyleCnt="0"/>
      <dgm:spPr/>
      <dgm:t>
        <a:bodyPr/>
        <a:lstStyle/>
        <a:p>
          <a:endParaRPr lang="en-US"/>
        </a:p>
      </dgm:t>
    </dgm:pt>
    <dgm:pt modelId="{5CFF1107-6E73-4122-86FB-5DE44D4A208A}" type="pres">
      <dgm:prSet presAssocID="{74B5EF79-1C57-4174-91EC-6CE66D246B95}" presName="background2" presStyleLbl="node2" presStyleIdx="1" presStyleCnt="3"/>
      <dgm:spPr/>
      <dgm:t>
        <a:bodyPr/>
        <a:lstStyle/>
        <a:p>
          <a:endParaRPr lang="en-US"/>
        </a:p>
      </dgm:t>
    </dgm:pt>
    <dgm:pt modelId="{9282CC38-BCF3-4BEA-9CAC-157E635FB5C5}" type="pres">
      <dgm:prSet presAssocID="{74B5EF79-1C57-4174-91EC-6CE66D246B95}" presName="text2" presStyleLbl="fgAcc2" presStyleIdx="1" presStyleCnt="3" custScaleX="134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83A2E-85C6-4C4D-A95E-BFE3C2CEAF6A}" type="pres">
      <dgm:prSet presAssocID="{74B5EF79-1C57-4174-91EC-6CE66D246B95}" presName="hierChild3" presStyleCnt="0"/>
      <dgm:spPr/>
      <dgm:t>
        <a:bodyPr/>
        <a:lstStyle/>
        <a:p>
          <a:endParaRPr lang="en-US"/>
        </a:p>
      </dgm:t>
    </dgm:pt>
    <dgm:pt modelId="{7F25456C-B8C6-4FD3-A864-40AE6F094D7D}" type="pres">
      <dgm:prSet presAssocID="{DB427430-065B-4D5A-A663-48170B57665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E664F81A-CCC6-4120-9EBF-882A6E2BB8A1}" type="pres">
      <dgm:prSet presAssocID="{5565344D-E2C1-4064-B6A7-3EF605ED53B6}" presName="hierRoot2" presStyleCnt="0"/>
      <dgm:spPr/>
      <dgm:t>
        <a:bodyPr/>
        <a:lstStyle/>
        <a:p>
          <a:endParaRPr lang="en-US"/>
        </a:p>
      </dgm:t>
    </dgm:pt>
    <dgm:pt modelId="{60FEE1CC-CDA0-4B50-848A-692091815A22}" type="pres">
      <dgm:prSet presAssocID="{5565344D-E2C1-4064-B6A7-3EF605ED53B6}" presName="composite2" presStyleCnt="0"/>
      <dgm:spPr/>
      <dgm:t>
        <a:bodyPr/>
        <a:lstStyle/>
        <a:p>
          <a:endParaRPr lang="en-US"/>
        </a:p>
      </dgm:t>
    </dgm:pt>
    <dgm:pt modelId="{47B74B47-2C8E-487F-AC69-D53E6A5E3B04}" type="pres">
      <dgm:prSet presAssocID="{5565344D-E2C1-4064-B6A7-3EF605ED53B6}" presName="background2" presStyleLbl="node2" presStyleIdx="2" presStyleCnt="3"/>
      <dgm:spPr/>
      <dgm:t>
        <a:bodyPr/>
        <a:lstStyle/>
        <a:p>
          <a:endParaRPr lang="en-US"/>
        </a:p>
      </dgm:t>
    </dgm:pt>
    <dgm:pt modelId="{A7B5EF85-D1D2-471D-86BF-A2C5FA585DB0}" type="pres">
      <dgm:prSet presAssocID="{5565344D-E2C1-4064-B6A7-3EF605ED53B6}" presName="text2" presStyleLbl="fgAcc2" presStyleIdx="2" presStyleCnt="3" custScaleX="134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9F1FA8-01EB-4091-A3D0-FECFAFD19D29}" type="pres">
      <dgm:prSet presAssocID="{5565344D-E2C1-4064-B6A7-3EF605ED53B6}" presName="hierChild3" presStyleCnt="0"/>
      <dgm:spPr/>
      <dgm:t>
        <a:bodyPr/>
        <a:lstStyle/>
        <a:p>
          <a:endParaRPr lang="en-US"/>
        </a:p>
      </dgm:t>
    </dgm:pt>
    <dgm:pt modelId="{B29B4BD6-A23E-47E6-8A75-049A0DABFB4B}" type="pres">
      <dgm:prSet presAssocID="{D183AA13-F063-473F-A60C-D59B38066048}" presName="Name17" presStyleLbl="parChTrans1D3" presStyleIdx="2" presStyleCnt="4"/>
      <dgm:spPr/>
      <dgm:t>
        <a:bodyPr/>
        <a:lstStyle/>
        <a:p>
          <a:endParaRPr lang="en-US"/>
        </a:p>
      </dgm:t>
    </dgm:pt>
    <dgm:pt modelId="{1CB46AC4-E45F-43EC-85FA-F30E9478E11A}" type="pres">
      <dgm:prSet presAssocID="{CE9BBE7B-AD87-44BB-996C-57A4B2F418B7}" presName="hierRoot3" presStyleCnt="0"/>
      <dgm:spPr/>
      <dgm:t>
        <a:bodyPr/>
        <a:lstStyle/>
        <a:p>
          <a:endParaRPr lang="en-US"/>
        </a:p>
      </dgm:t>
    </dgm:pt>
    <dgm:pt modelId="{4C0E02B9-3A73-4D32-853B-6787EF6FA329}" type="pres">
      <dgm:prSet presAssocID="{CE9BBE7B-AD87-44BB-996C-57A4B2F418B7}" presName="composite3" presStyleCnt="0"/>
      <dgm:spPr/>
      <dgm:t>
        <a:bodyPr/>
        <a:lstStyle/>
        <a:p>
          <a:endParaRPr lang="en-US"/>
        </a:p>
      </dgm:t>
    </dgm:pt>
    <dgm:pt modelId="{DBB00AE3-FC97-48A9-BE2C-D72502F882E4}" type="pres">
      <dgm:prSet presAssocID="{CE9BBE7B-AD87-44BB-996C-57A4B2F418B7}" presName="background3" presStyleLbl="node3" presStyleIdx="2" presStyleCnt="4"/>
      <dgm:spPr/>
      <dgm:t>
        <a:bodyPr/>
        <a:lstStyle/>
        <a:p>
          <a:endParaRPr lang="en-US"/>
        </a:p>
      </dgm:t>
    </dgm:pt>
    <dgm:pt modelId="{6AA29FE2-D6C9-437B-B1CA-14C026D01A8D}" type="pres">
      <dgm:prSet presAssocID="{CE9BBE7B-AD87-44BB-996C-57A4B2F418B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3D4F9-16B0-4CB9-B5C1-E5800663DF4B}" type="pres">
      <dgm:prSet presAssocID="{CE9BBE7B-AD87-44BB-996C-57A4B2F418B7}" presName="hierChild4" presStyleCnt="0"/>
      <dgm:spPr/>
      <dgm:t>
        <a:bodyPr/>
        <a:lstStyle/>
        <a:p>
          <a:endParaRPr lang="en-US"/>
        </a:p>
      </dgm:t>
    </dgm:pt>
    <dgm:pt modelId="{BB647144-BB0E-4B5F-B9B2-066E3AEDF6EB}" type="pres">
      <dgm:prSet presAssocID="{88F05AE9-AA41-4038-B4D8-7DC9136E7C56}" presName="Name17" presStyleLbl="parChTrans1D3" presStyleIdx="3" presStyleCnt="4"/>
      <dgm:spPr/>
      <dgm:t>
        <a:bodyPr/>
        <a:lstStyle/>
        <a:p>
          <a:endParaRPr lang="en-US"/>
        </a:p>
      </dgm:t>
    </dgm:pt>
    <dgm:pt modelId="{8EAE9033-50F6-492F-88BF-A7911C0413CA}" type="pres">
      <dgm:prSet presAssocID="{0C64B301-EC99-46EA-9F99-604E9C8BB318}" presName="hierRoot3" presStyleCnt="0"/>
      <dgm:spPr/>
      <dgm:t>
        <a:bodyPr/>
        <a:lstStyle/>
        <a:p>
          <a:endParaRPr lang="en-US"/>
        </a:p>
      </dgm:t>
    </dgm:pt>
    <dgm:pt modelId="{C24807C8-6E19-4E2F-A174-B8BA866E3C38}" type="pres">
      <dgm:prSet presAssocID="{0C64B301-EC99-46EA-9F99-604E9C8BB318}" presName="composite3" presStyleCnt="0"/>
      <dgm:spPr/>
      <dgm:t>
        <a:bodyPr/>
        <a:lstStyle/>
        <a:p>
          <a:endParaRPr lang="en-US"/>
        </a:p>
      </dgm:t>
    </dgm:pt>
    <dgm:pt modelId="{0E0FFC03-5F0E-460D-B6B3-AFD2EAA63B85}" type="pres">
      <dgm:prSet presAssocID="{0C64B301-EC99-46EA-9F99-604E9C8BB318}" presName="background3" presStyleLbl="node3" presStyleIdx="3" presStyleCnt="4"/>
      <dgm:spPr/>
      <dgm:t>
        <a:bodyPr/>
        <a:lstStyle/>
        <a:p>
          <a:endParaRPr lang="en-US"/>
        </a:p>
      </dgm:t>
    </dgm:pt>
    <dgm:pt modelId="{37D61161-727D-46B5-A53B-96CC5EC53BDC}" type="pres">
      <dgm:prSet presAssocID="{0C64B301-EC99-46EA-9F99-604E9C8BB31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0EAAB-AADC-4948-A3B3-D864D85294EF}" type="pres">
      <dgm:prSet presAssocID="{0C64B301-EC99-46EA-9F99-604E9C8BB318}" presName="hierChild4" presStyleCnt="0"/>
      <dgm:spPr/>
      <dgm:t>
        <a:bodyPr/>
        <a:lstStyle/>
        <a:p>
          <a:endParaRPr lang="en-US"/>
        </a:p>
      </dgm:t>
    </dgm:pt>
  </dgm:ptLst>
  <dgm:cxnLst>
    <dgm:cxn modelId="{05702472-1C2A-408A-83D4-610B36A1B5EB}" type="presOf" srcId="{E5D58F20-7218-43D8-ACE1-0B06FF493325}" destId="{B8A1AE4C-3DCB-4615-A227-370EE7854203}" srcOrd="0" destOrd="0" presId="urn:microsoft.com/office/officeart/2005/8/layout/hierarchy1"/>
    <dgm:cxn modelId="{46915834-AD68-419B-8207-0AE20A617D6B}" type="presOf" srcId="{97F8ED56-BC9B-4DCA-BF4F-68A9987E23ED}" destId="{C449017F-E68D-4AC9-9B3D-391104EEB870}" srcOrd="0" destOrd="0" presId="urn:microsoft.com/office/officeart/2005/8/layout/hierarchy1"/>
    <dgm:cxn modelId="{704FF813-9BD6-42D6-A7ED-D4C75C2D907E}" srcId="{5565344D-E2C1-4064-B6A7-3EF605ED53B6}" destId="{0C64B301-EC99-46EA-9F99-604E9C8BB318}" srcOrd="1" destOrd="0" parTransId="{88F05AE9-AA41-4038-B4D8-7DC9136E7C56}" sibTransId="{49187134-B8BA-48FE-B784-57211D2E05AB}"/>
    <dgm:cxn modelId="{B1D869A9-C5D8-4CAD-B1E8-7A05578B6550}" srcId="{5565344D-E2C1-4064-B6A7-3EF605ED53B6}" destId="{CE9BBE7B-AD87-44BB-996C-57A4B2F418B7}" srcOrd="0" destOrd="0" parTransId="{D183AA13-F063-473F-A60C-D59B38066048}" sibTransId="{1FB1BB5D-F741-444E-94EB-9F6F7711397C}"/>
    <dgm:cxn modelId="{2209F5F1-6AA3-4283-A5C3-76AA7A41BEB5}" type="presOf" srcId="{55425236-6833-4B76-A55E-0EB080710D1B}" destId="{7FC72F61-8AE9-42D6-A9A8-754E720AFCCA}" srcOrd="0" destOrd="0" presId="urn:microsoft.com/office/officeart/2005/8/layout/hierarchy1"/>
    <dgm:cxn modelId="{E6D50AA7-B392-4BA3-BD3B-73D1D50FBFC7}" type="presOf" srcId="{88F05AE9-AA41-4038-B4D8-7DC9136E7C56}" destId="{BB647144-BB0E-4B5F-B9B2-066E3AEDF6EB}" srcOrd="0" destOrd="0" presId="urn:microsoft.com/office/officeart/2005/8/layout/hierarchy1"/>
    <dgm:cxn modelId="{F7496507-2352-43B5-84D7-84E8D2642BDF}" srcId="{67EA3531-0213-416D-830B-2A1A3D7437EB}" destId="{31024A10-7FCA-4365-BD3A-072BC6989C69}" srcOrd="1" destOrd="0" parTransId="{E5D58F20-7218-43D8-ACE1-0B06FF493325}" sibTransId="{C8A5262A-CE55-4665-B951-DCB0FB203D09}"/>
    <dgm:cxn modelId="{6B369267-7F1D-4B12-8BDB-2FC1BBF8B772}" type="presOf" srcId="{70F988CB-0CBC-4025-878B-281E9C5EF98D}" destId="{BE92566D-1A6E-459F-A70F-22424077EC65}" srcOrd="0" destOrd="0" presId="urn:microsoft.com/office/officeart/2005/8/layout/hierarchy1"/>
    <dgm:cxn modelId="{B0269D50-3E14-4035-98C7-941B8FAD934D}" type="presOf" srcId="{0C64B301-EC99-46EA-9F99-604E9C8BB318}" destId="{37D61161-727D-46B5-A53B-96CC5EC53BDC}" srcOrd="0" destOrd="0" presId="urn:microsoft.com/office/officeart/2005/8/layout/hierarchy1"/>
    <dgm:cxn modelId="{02E76A2A-5693-4ADD-B1C2-068063E23304}" type="presOf" srcId="{5FFDA6A4-4651-4AE6-9034-4D368754063F}" destId="{096E63AB-7918-4AD8-9B9E-8015168B4384}" srcOrd="0" destOrd="0" presId="urn:microsoft.com/office/officeart/2005/8/layout/hierarchy1"/>
    <dgm:cxn modelId="{D577D013-DF92-47A7-9BE7-A31C38378187}" type="presOf" srcId="{89F5D074-199F-4EFC-BD58-D427ADC890A2}" destId="{831B4395-10C8-412F-AFF6-DC887A76BF23}" srcOrd="0" destOrd="0" presId="urn:microsoft.com/office/officeart/2005/8/layout/hierarchy1"/>
    <dgm:cxn modelId="{D7E7CC8E-45A5-4F1B-94FD-7A05D9EABD78}" type="presOf" srcId="{0893A7EE-CA19-4316-83CD-FE0A95B112A6}" destId="{CAFE60CC-20FD-455A-95B9-03C52631F316}" srcOrd="0" destOrd="0" presId="urn:microsoft.com/office/officeart/2005/8/layout/hierarchy1"/>
    <dgm:cxn modelId="{42EF3EA8-A3D3-4043-867C-859568DFFBCE}" type="presOf" srcId="{D183AA13-F063-473F-A60C-D59B38066048}" destId="{B29B4BD6-A23E-47E6-8A75-049A0DABFB4B}" srcOrd="0" destOrd="0" presId="urn:microsoft.com/office/officeart/2005/8/layout/hierarchy1"/>
    <dgm:cxn modelId="{6DD4CD3B-92B3-4F64-B1B5-C762EFFABE60}" srcId="{70F988CB-0CBC-4025-878B-281E9C5EF98D}" destId="{74B5EF79-1C57-4174-91EC-6CE66D246B95}" srcOrd="1" destOrd="0" parTransId="{0893A7EE-CA19-4316-83CD-FE0A95B112A6}" sibTransId="{1CB7CFE1-375A-4608-8622-93BF91384835}"/>
    <dgm:cxn modelId="{5B56D6FC-83A1-4DA5-9254-D1156CB65D2D}" type="presOf" srcId="{67EA3531-0213-416D-830B-2A1A3D7437EB}" destId="{0DF9CC74-CE15-4D76-8F5A-854BF72C3718}" srcOrd="0" destOrd="0" presId="urn:microsoft.com/office/officeart/2005/8/layout/hierarchy1"/>
    <dgm:cxn modelId="{0551475F-5DC8-4441-9BFB-EF120CCF0174}" type="presOf" srcId="{74B5EF79-1C57-4174-91EC-6CE66D246B95}" destId="{9282CC38-BCF3-4BEA-9CAC-157E635FB5C5}" srcOrd="0" destOrd="0" presId="urn:microsoft.com/office/officeart/2005/8/layout/hierarchy1"/>
    <dgm:cxn modelId="{6D68A234-D91C-44C2-9085-EEE34A987FC2}" srcId="{70F988CB-0CBC-4025-878B-281E9C5EF98D}" destId="{67EA3531-0213-416D-830B-2A1A3D7437EB}" srcOrd="0" destOrd="0" parTransId="{89F5D074-199F-4EFC-BD58-D427ADC890A2}" sibTransId="{44808696-07D1-48C6-90D4-5D40BD90DEE2}"/>
    <dgm:cxn modelId="{906AAB2E-1A7D-49C5-8E84-AFB893FBD60A}" srcId="{67EA3531-0213-416D-830B-2A1A3D7437EB}" destId="{5FFDA6A4-4651-4AE6-9034-4D368754063F}" srcOrd="0" destOrd="0" parTransId="{97F8ED56-BC9B-4DCA-BF4F-68A9987E23ED}" sibTransId="{A8E5F147-FC95-4B7F-A5DA-177727313B7D}"/>
    <dgm:cxn modelId="{6C90AEE4-B104-4C80-A90D-9BD7197091C8}" srcId="{55425236-6833-4B76-A55E-0EB080710D1B}" destId="{70F988CB-0CBC-4025-878B-281E9C5EF98D}" srcOrd="0" destOrd="0" parTransId="{87DCF2B2-C97D-4695-909B-138D78241FD4}" sibTransId="{FCEDE9FE-B835-46B6-876C-7DB1F8260F27}"/>
    <dgm:cxn modelId="{E1B0F8D1-72AA-48E6-A2D9-796CB8DF722E}" type="presOf" srcId="{CE9BBE7B-AD87-44BB-996C-57A4B2F418B7}" destId="{6AA29FE2-D6C9-437B-B1CA-14C026D01A8D}" srcOrd="0" destOrd="0" presId="urn:microsoft.com/office/officeart/2005/8/layout/hierarchy1"/>
    <dgm:cxn modelId="{1A29B20D-9910-4AA8-B169-848BFB592B7A}" type="presOf" srcId="{DB427430-065B-4D5A-A663-48170B576652}" destId="{7F25456C-B8C6-4FD3-A864-40AE6F094D7D}" srcOrd="0" destOrd="0" presId="urn:microsoft.com/office/officeart/2005/8/layout/hierarchy1"/>
    <dgm:cxn modelId="{8F5E63D8-8C66-4CBF-B19F-A8FFC1E790DF}" type="presOf" srcId="{5565344D-E2C1-4064-B6A7-3EF605ED53B6}" destId="{A7B5EF85-D1D2-471D-86BF-A2C5FA585DB0}" srcOrd="0" destOrd="0" presId="urn:microsoft.com/office/officeart/2005/8/layout/hierarchy1"/>
    <dgm:cxn modelId="{0A51CCC1-2991-4A51-8223-100E10D1709A}" type="presOf" srcId="{31024A10-7FCA-4365-BD3A-072BC6989C69}" destId="{7BEA2905-62C7-4CCB-9C54-4878E1FD68EF}" srcOrd="0" destOrd="0" presId="urn:microsoft.com/office/officeart/2005/8/layout/hierarchy1"/>
    <dgm:cxn modelId="{F183886B-F34C-42E8-97AC-38814113643E}" srcId="{70F988CB-0CBC-4025-878B-281E9C5EF98D}" destId="{5565344D-E2C1-4064-B6A7-3EF605ED53B6}" srcOrd="2" destOrd="0" parTransId="{DB427430-065B-4D5A-A663-48170B576652}" sibTransId="{5DE9B0BB-5C05-4AB3-A156-3DB3EB4EA147}"/>
    <dgm:cxn modelId="{9886A842-90A5-49FA-B0FB-5C2CBE65E84B}" type="presParOf" srcId="{7FC72F61-8AE9-42D6-A9A8-754E720AFCCA}" destId="{6520CF35-8027-44DB-8CD4-B137C76E36DE}" srcOrd="0" destOrd="0" presId="urn:microsoft.com/office/officeart/2005/8/layout/hierarchy1"/>
    <dgm:cxn modelId="{71DCA43F-6062-4FB4-9385-EA44A08FFDDA}" type="presParOf" srcId="{6520CF35-8027-44DB-8CD4-B137C76E36DE}" destId="{3F0305EE-386C-415A-ADA0-930F37B84452}" srcOrd="0" destOrd="0" presId="urn:microsoft.com/office/officeart/2005/8/layout/hierarchy1"/>
    <dgm:cxn modelId="{EDC85686-7538-41B2-AA17-7DD31680A5DF}" type="presParOf" srcId="{3F0305EE-386C-415A-ADA0-930F37B84452}" destId="{3696F0B1-C92E-4E4D-83EA-7EBB7198A2C7}" srcOrd="0" destOrd="0" presId="urn:microsoft.com/office/officeart/2005/8/layout/hierarchy1"/>
    <dgm:cxn modelId="{B6B8F4CC-99FA-4AE9-8FD8-CE28F89DF1FD}" type="presParOf" srcId="{3F0305EE-386C-415A-ADA0-930F37B84452}" destId="{BE92566D-1A6E-459F-A70F-22424077EC65}" srcOrd="1" destOrd="0" presId="urn:microsoft.com/office/officeart/2005/8/layout/hierarchy1"/>
    <dgm:cxn modelId="{DCF29463-54F2-4321-9CCF-719AFFCBB780}" type="presParOf" srcId="{6520CF35-8027-44DB-8CD4-B137C76E36DE}" destId="{9C9A5028-885E-4854-8499-6F7924D63FAA}" srcOrd="1" destOrd="0" presId="urn:microsoft.com/office/officeart/2005/8/layout/hierarchy1"/>
    <dgm:cxn modelId="{97F939B6-CE4B-45F0-A04D-45CBF341A27F}" type="presParOf" srcId="{9C9A5028-885E-4854-8499-6F7924D63FAA}" destId="{831B4395-10C8-412F-AFF6-DC887A76BF23}" srcOrd="0" destOrd="0" presId="urn:microsoft.com/office/officeart/2005/8/layout/hierarchy1"/>
    <dgm:cxn modelId="{121E7BC8-CAC8-4509-8791-CB3D2DE39413}" type="presParOf" srcId="{9C9A5028-885E-4854-8499-6F7924D63FAA}" destId="{04E19A64-14FA-4A01-A3B6-770C7A3AC43F}" srcOrd="1" destOrd="0" presId="urn:microsoft.com/office/officeart/2005/8/layout/hierarchy1"/>
    <dgm:cxn modelId="{641EC113-69E3-45EF-90CF-714B02A3D411}" type="presParOf" srcId="{04E19A64-14FA-4A01-A3B6-770C7A3AC43F}" destId="{3300030C-B930-4912-BDEE-FB5BD5B3298F}" srcOrd="0" destOrd="0" presId="urn:microsoft.com/office/officeart/2005/8/layout/hierarchy1"/>
    <dgm:cxn modelId="{1DB7ACD5-5E33-4BB4-81CD-EFAF693969A3}" type="presParOf" srcId="{3300030C-B930-4912-BDEE-FB5BD5B3298F}" destId="{425F7BC4-31F3-4D46-8E6C-BAE850D9C150}" srcOrd="0" destOrd="0" presId="urn:microsoft.com/office/officeart/2005/8/layout/hierarchy1"/>
    <dgm:cxn modelId="{4350DC64-D338-409B-AFCB-B3352371E6DA}" type="presParOf" srcId="{3300030C-B930-4912-BDEE-FB5BD5B3298F}" destId="{0DF9CC74-CE15-4D76-8F5A-854BF72C3718}" srcOrd="1" destOrd="0" presId="urn:microsoft.com/office/officeart/2005/8/layout/hierarchy1"/>
    <dgm:cxn modelId="{CA2FE203-08D3-429B-B8B9-40B47DD41C90}" type="presParOf" srcId="{04E19A64-14FA-4A01-A3B6-770C7A3AC43F}" destId="{D3A2A194-12B3-4DE7-941E-E596FC3A851B}" srcOrd="1" destOrd="0" presId="urn:microsoft.com/office/officeart/2005/8/layout/hierarchy1"/>
    <dgm:cxn modelId="{CEC23704-50B6-4841-A5B7-9DCC033B6374}" type="presParOf" srcId="{D3A2A194-12B3-4DE7-941E-E596FC3A851B}" destId="{C449017F-E68D-4AC9-9B3D-391104EEB870}" srcOrd="0" destOrd="0" presId="urn:microsoft.com/office/officeart/2005/8/layout/hierarchy1"/>
    <dgm:cxn modelId="{071206FA-555A-4B5E-9A93-79D5BCB9E370}" type="presParOf" srcId="{D3A2A194-12B3-4DE7-941E-E596FC3A851B}" destId="{4D15255D-C0B9-4961-AC78-AEA7EE308D70}" srcOrd="1" destOrd="0" presId="urn:microsoft.com/office/officeart/2005/8/layout/hierarchy1"/>
    <dgm:cxn modelId="{5069E1B6-70E5-4885-9768-0B1551D2B290}" type="presParOf" srcId="{4D15255D-C0B9-4961-AC78-AEA7EE308D70}" destId="{E033D4C5-7112-49FD-BC20-7B1767266AC9}" srcOrd="0" destOrd="0" presId="urn:microsoft.com/office/officeart/2005/8/layout/hierarchy1"/>
    <dgm:cxn modelId="{143C3759-9D5F-4AA1-8A96-F7F5DB904818}" type="presParOf" srcId="{E033D4C5-7112-49FD-BC20-7B1767266AC9}" destId="{AB24FBF5-FE58-4F5E-A70F-706139DE6976}" srcOrd="0" destOrd="0" presId="urn:microsoft.com/office/officeart/2005/8/layout/hierarchy1"/>
    <dgm:cxn modelId="{1099940B-AEC8-4C4B-8373-DD5E70A7211B}" type="presParOf" srcId="{E033D4C5-7112-49FD-BC20-7B1767266AC9}" destId="{096E63AB-7918-4AD8-9B9E-8015168B4384}" srcOrd="1" destOrd="0" presId="urn:microsoft.com/office/officeart/2005/8/layout/hierarchy1"/>
    <dgm:cxn modelId="{9E65279D-09AA-4DCC-81E6-C4FE91FFE931}" type="presParOf" srcId="{4D15255D-C0B9-4961-AC78-AEA7EE308D70}" destId="{AD465713-FE4F-4B8B-8B01-99AEB91C7B2E}" srcOrd="1" destOrd="0" presId="urn:microsoft.com/office/officeart/2005/8/layout/hierarchy1"/>
    <dgm:cxn modelId="{B38B187D-D8E5-4DD4-9502-A10B7807282D}" type="presParOf" srcId="{D3A2A194-12B3-4DE7-941E-E596FC3A851B}" destId="{B8A1AE4C-3DCB-4615-A227-370EE7854203}" srcOrd="2" destOrd="0" presId="urn:microsoft.com/office/officeart/2005/8/layout/hierarchy1"/>
    <dgm:cxn modelId="{A4A8C5FD-381E-4C46-B20F-9C9889F9C319}" type="presParOf" srcId="{D3A2A194-12B3-4DE7-941E-E596FC3A851B}" destId="{1A775D44-0900-4BA1-9D0B-3C090B7D9D3C}" srcOrd="3" destOrd="0" presId="urn:microsoft.com/office/officeart/2005/8/layout/hierarchy1"/>
    <dgm:cxn modelId="{03ED826D-B39E-469A-9021-DDE8AA68984C}" type="presParOf" srcId="{1A775D44-0900-4BA1-9D0B-3C090B7D9D3C}" destId="{593522A4-4990-4B63-BC89-4DF0EE1EFCCC}" srcOrd="0" destOrd="0" presId="urn:microsoft.com/office/officeart/2005/8/layout/hierarchy1"/>
    <dgm:cxn modelId="{12DA9B91-5EB4-4AAE-A74A-90D4F4912DAA}" type="presParOf" srcId="{593522A4-4990-4B63-BC89-4DF0EE1EFCCC}" destId="{C6BAF97F-900F-46FC-B926-81986A189604}" srcOrd="0" destOrd="0" presId="urn:microsoft.com/office/officeart/2005/8/layout/hierarchy1"/>
    <dgm:cxn modelId="{938D624A-B28A-49C9-835B-31770C2E9B29}" type="presParOf" srcId="{593522A4-4990-4B63-BC89-4DF0EE1EFCCC}" destId="{7BEA2905-62C7-4CCB-9C54-4878E1FD68EF}" srcOrd="1" destOrd="0" presId="urn:microsoft.com/office/officeart/2005/8/layout/hierarchy1"/>
    <dgm:cxn modelId="{F155DDFF-28AB-4E51-85B1-DD96A57A40AC}" type="presParOf" srcId="{1A775D44-0900-4BA1-9D0B-3C090B7D9D3C}" destId="{989629ED-089B-43CF-B676-B961FEE8B480}" srcOrd="1" destOrd="0" presId="urn:microsoft.com/office/officeart/2005/8/layout/hierarchy1"/>
    <dgm:cxn modelId="{047F4B77-72A6-45FE-97BA-D163BA5891AC}" type="presParOf" srcId="{9C9A5028-885E-4854-8499-6F7924D63FAA}" destId="{CAFE60CC-20FD-455A-95B9-03C52631F316}" srcOrd="2" destOrd="0" presId="urn:microsoft.com/office/officeart/2005/8/layout/hierarchy1"/>
    <dgm:cxn modelId="{D51649DA-A14B-4C32-B9AC-F573DA3DC4A1}" type="presParOf" srcId="{9C9A5028-885E-4854-8499-6F7924D63FAA}" destId="{D50C329F-5DBD-403E-9A86-E8B7BE2F0DD4}" srcOrd="3" destOrd="0" presId="urn:microsoft.com/office/officeart/2005/8/layout/hierarchy1"/>
    <dgm:cxn modelId="{5749B40D-457C-4C05-BB9B-A65D950701E5}" type="presParOf" srcId="{D50C329F-5DBD-403E-9A86-E8B7BE2F0DD4}" destId="{6A3B5CE8-7C1D-4E11-BA4E-0874BF5A3A32}" srcOrd="0" destOrd="0" presId="urn:microsoft.com/office/officeart/2005/8/layout/hierarchy1"/>
    <dgm:cxn modelId="{7243B56A-BB6C-44C6-9C13-677F3992DB14}" type="presParOf" srcId="{6A3B5CE8-7C1D-4E11-BA4E-0874BF5A3A32}" destId="{5CFF1107-6E73-4122-86FB-5DE44D4A208A}" srcOrd="0" destOrd="0" presId="urn:microsoft.com/office/officeart/2005/8/layout/hierarchy1"/>
    <dgm:cxn modelId="{003F1792-2180-4DCB-A330-6B11876A127D}" type="presParOf" srcId="{6A3B5CE8-7C1D-4E11-BA4E-0874BF5A3A32}" destId="{9282CC38-BCF3-4BEA-9CAC-157E635FB5C5}" srcOrd="1" destOrd="0" presId="urn:microsoft.com/office/officeart/2005/8/layout/hierarchy1"/>
    <dgm:cxn modelId="{891EC835-4157-425B-B741-06C8ABA3E266}" type="presParOf" srcId="{D50C329F-5DBD-403E-9A86-E8B7BE2F0DD4}" destId="{8C683A2E-85C6-4C4D-A95E-BFE3C2CEAF6A}" srcOrd="1" destOrd="0" presId="urn:microsoft.com/office/officeart/2005/8/layout/hierarchy1"/>
    <dgm:cxn modelId="{7775B9CF-0D12-41F7-94EE-4DC8DF14E5CE}" type="presParOf" srcId="{9C9A5028-885E-4854-8499-6F7924D63FAA}" destId="{7F25456C-B8C6-4FD3-A864-40AE6F094D7D}" srcOrd="4" destOrd="0" presId="urn:microsoft.com/office/officeart/2005/8/layout/hierarchy1"/>
    <dgm:cxn modelId="{586C94F5-0A09-4A73-86D3-BE12D6006DEB}" type="presParOf" srcId="{9C9A5028-885E-4854-8499-6F7924D63FAA}" destId="{E664F81A-CCC6-4120-9EBF-882A6E2BB8A1}" srcOrd="5" destOrd="0" presId="urn:microsoft.com/office/officeart/2005/8/layout/hierarchy1"/>
    <dgm:cxn modelId="{F53B8E29-2CA2-4246-8951-64D879745B03}" type="presParOf" srcId="{E664F81A-CCC6-4120-9EBF-882A6E2BB8A1}" destId="{60FEE1CC-CDA0-4B50-848A-692091815A22}" srcOrd="0" destOrd="0" presId="urn:microsoft.com/office/officeart/2005/8/layout/hierarchy1"/>
    <dgm:cxn modelId="{DE5A227A-D355-44FB-A390-135E0CBC38D0}" type="presParOf" srcId="{60FEE1CC-CDA0-4B50-848A-692091815A22}" destId="{47B74B47-2C8E-487F-AC69-D53E6A5E3B04}" srcOrd="0" destOrd="0" presId="urn:microsoft.com/office/officeart/2005/8/layout/hierarchy1"/>
    <dgm:cxn modelId="{C130453B-EB14-4BB3-A9C8-D89E73D87F8E}" type="presParOf" srcId="{60FEE1CC-CDA0-4B50-848A-692091815A22}" destId="{A7B5EF85-D1D2-471D-86BF-A2C5FA585DB0}" srcOrd="1" destOrd="0" presId="urn:microsoft.com/office/officeart/2005/8/layout/hierarchy1"/>
    <dgm:cxn modelId="{13BC1C0C-00A7-44D8-B29B-F721D586BD5D}" type="presParOf" srcId="{E664F81A-CCC6-4120-9EBF-882A6E2BB8A1}" destId="{119F1FA8-01EB-4091-A3D0-FECFAFD19D29}" srcOrd="1" destOrd="0" presId="urn:microsoft.com/office/officeart/2005/8/layout/hierarchy1"/>
    <dgm:cxn modelId="{34FD5045-AAAF-4085-AEEB-3F12160E6B0F}" type="presParOf" srcId="{119F1FA8-01EB-4091-A3D0-FECFAFD19D29}" destId="{B29B4BD6-A23E-47E6-8A75-049A0DABFB4B}" srcOrd="0" destOrd="0" presId="urn:microsoft.com/office/officeart/2005/8/layout/hierarchy1"/>
    <dgm:cxn modelId="{DB30DC7A-BDA9-42E6-B918-5108884F4961}" type="presParOf" srcId="{119F1FA8-01EB-4091-A3D0-FECFAFD19D29}" destId="{1CB46AC4-E45F-43EC-85FA-F30E9478E11A}" srcOrd="1" destOrd="0" presId="urn:microsoft.com/office/officeart/2005/8/layout/hierarchy1"/>
    <dgm:cxn modelId="{67D103A4-7C27-4296-85C3-F2F5B158C26A}" type="presParOf" srcId="{1CB46AC4-E45F-43EC-85FA-F30E9478E11A}" destId="{4C0E02B9-3A73-4D32-853B-6787EF6FA329}" srcOrd="0" destOrd="0" presId="urn:microsoft.com/office/officeart/2005/8/layout/hierarchy1"/>
    <dgm:cxn modelId="{BBB6B649-E1EE-4AB6-A8D4-02812A124CEA}" type="presParOf" srcId="{4C0E02B9-3A73-4D32-853B-6787EF6FA329}" destId="{DBB00AE3-FC97-48A9-BE2C-D72502F882E4}" srcOrd="0" destOrd="0" presId="urn:microsoft.com/office/officeart/2005/8/layout/hierarchy1"/>
    <dgm:cxn modelId="{3733B73B-734E-4463-AE92-2D3BC64E3F12}" type="presParOf" srcId="{4C0E02B9-3A73-4D32-853B-6787EF6FA329}" destId="{6AA29FE2-D6C9-437B-B1CA-14C026D01A8D}" srcOrd="1" destOrd="0" presId="urn:microsoft.com/office/officeart/2005/8/layout/hierarchy1"/>
    <dgm:cxn modelId="{13BE33F4-4FFF-400B-908F-EC751444FE94}" type="presParOf" srcId="{1CB46AC4-E45F-43EC-85FA-F30E9478E11A}" destId="{1353D4F9-16B0-4CB9-B5C1-E5800663DF4B}" srcOrd="1" destOrd="0" presId="urn:microsoft.com/office/officeart/2005/8/layout/hierarchy1"/>
    <dgm:cxn modelId="{F48CD961-0468-4595-9084-68F20339DCC4}" type="presParOf" srcId="{119F1FA8-01EB-4091-A3D0-FECFAFD19D29}" destId="{BB647144-BB0E-4B5F-B9B2-066E3AEDF6EB}" srcOrd="2" destOrd="0" presId="urn:microsoft.com/office/officeart/2005/8/layout/hierarchy1"/>
    <dgm:cxn modelId="{A55C8DB5-6FD7-4EE1-ADE6-28ED76DC684A}" type="presParOf" srcId="{119F1FA8-01EB-4091-A3D0-FECFAFD19D29}" destId="{8EAE9033-50F6-492F-88BF-A7911C0413CA}" srcOrd="3" destOrd="0" presId="urn:microsoft.com/office/officeart/2005/8/layout/hierarchy1"/>
    <dgm:cxn modelId="{117204F8-F063-4062-989F-18714E6B665A}" type="presParOf" srcId="{8EAE9033-50F6-492F-88BF-A7911C0413CA}" destId="{C24807C8-6E19-4E2F-A174-B8BA866E3C38}" srcOrd="0" destOrd="0" presId="urn:microsoft.com/office/officeart/2005/8/layout/hierarchy1"/>
    <dgm:cxn modelId="{83A5D14D-9C48-4555-8556-4DF0F4C1CB07}" type="presParOf" srcId="{C24807C8-6E19-4E2F-A174-B8BA866E3C38}" destId="{0E0FFC03-5F0E-460D-B6B3-AFD2EAA63B85}" srcOrd="0" destOrd="0" presId="urn:microsoft.com/office/officeart/2005/8/layout/hierarchy1"/>
    <dgm:cxn modelId="{9377097B-DF66-4989-A2BD-57AA8A7EF241}" type="presParOf" srcId="{C24807C8-6E19-4E2F-A174-B8BA866E3C38}" destId="{37D61161-727D-46B5-A53B-96CC5EC53BDC}" srcOrd="1" destOrd="0" presId="urn:microsoft.com/office/officeart/2005/8/layout/hierarchy1"/>
    <dgm:cxn modelId="{FA6B1A3E-9A8C-4298-9466-68AB813FA292}" type="presParOf" srcId="{8EAE9033-50F6-492F-88BF-A7911C0413CA}" destId="{99B0EAAB-AADC-4948-A3B3-D864D85294EF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0452FC-3B0E-4EE2-A0D3-BD4FDADECCDB}" type="doc">
      <dgm:prSet loTypeId="urn:microsoft.com/office/officeart/2005/8/layout/vList2" loCatId="list" qsTypeId="urn:microsoft.com/office/officeart/2005/8/quickstyle/3d8" qsCatId="3D" csTypeId="urn:microsoft.com/office/officeart/2005/8/colors/colorful1" csCatId="colorful" phldr="1"/>
      <dgm:spPr/>
    </dgm:pt>
    <dgm:pt modelId="{8903C35A-A4C1-45E0-8176-07BA35054397}">
      <dgm:prSet phldrT="[Text]"/>
      <dgm:spPr/>
      <dgm:t>
        <a:bodyPr/>
        <a:lstStyle/>
        <a:p>
          <a:r>
            <a:rPr lang="en-US" dirty="0" smtClean="0"/>
            <a:t>NGOs/Donors</a:t>
          </a:r>
          <a:endParaRPr lang="en-US" dirty="0"/>
        </a:p>
      </dgm:t>
    </dgm:pt>
    <dgm:pt modelId="{7856CED4-6119-4D4F-B2BB-00CAED37C2A3}" type="parTrans" cxnId="{BDD24300-4B7A-4376-93F5-37C474E650BC}">
      <dgm:prSet/>
      <dgm:spPr/>
      <dgm:t>
        <a:bodyPr/>
        <a:lstStyle/>
        <a:p>
          <a:endParaRPr lang="en-US"/>
        </a:p>
      </dgm:t>
    </dgm:pt>
    <dgm:pt modelId="{625DB65F-FDC3-465A-9F59-E86758F3EC12}" type="sibTrans" cxnId="{BDD24300-4B7A-4376-93F5-37C474E650BC}">
      <dgm:prSet/>
      <dgm:spPr/>
      <dgm:t>
        <a:bodyPr/>
        <a:lstStyle/>
        <a:p>
          <a:endParaRPr lang="en-US"/>
        </a:p>
      </dgm:t>
    </dgm:pt>
    <dgm:pt modelId="{636BED76-E1B8-48E0-8E64-763E2B899FDB}">
      <dgm:prSet phldrT="[Text]"/>
      <dgm:spPr/>
      <dgm:t>
        <a:bodyPr/>
        <a:lstStyle/>
        <a:p>
          <a:r>
            <a:rPr lang="en-US" dirty="0" smtClean="0"/>
            <a:t>Business Company</a:t>
          </a:r>
          <a:endParaRPr lang="en-US" dirty="0"/>
        </a:p>
      </dgm:t>
    </dgm:pt>
    <dgm:pt modelId="{348C6A8E-08C7-4E9C-A84D-83AF27D438A1}" type="parTrans" cxnId="{17A8CE8D-C6D4-4750-A4C6-8B809C27F6EB}">
      <dgm:prSet/>
      <dgm:spPr/>
      <dgm:t>
        <a:bodyPr/>
        <a:lstStyle/>
        <a:p>
          <a:endParaRPr lang="en-US"/>
        </a:p>
      </dgm:t>
    </dgm:pt>
    <dgm:pt modelId="{A55FED85-F211-4B4B-9A93-94F64F2B7A45}" type="sibTrans" cxnId="{17A8CE8D-C6D4-4750-A4C6-8B809C27F6EB}">
      <dgm:prSet/>
      <dgm:spPr/>
      <dgm:t>
        <a:bodyPr/>
        <a:lstStyle/>
        <a:p>
          <a:endParaRPr lang="en-US"/>
        </a:p>
      </dgm:t>
    </dgm:pt>
    <dgm:pt modelId="{17B0E6EA-C61E-4258-97C7-267895558031}">
      <dgm:prSet phldrT="[Text]"/>
      <dgm:spPr/>
      <dgm:t>
        <a:bodyPr/>
        <a:lstStyle/>
        <a:p>
          <a:r>
            <a:rPr lang="en-US" dirty="0" smtClean="0"/>
            <a:t>CSR &amp; Philanthropists</a:t>
          </a:r>
          <a:endParaRPr lang="en-US" dirty="0"/>
        </a:p>
      </dgm:t>
    </dgm:pt>
    <dgm:pt modelId="{7B9F6971-443E-4FCA-BDBA-CC860EE20975}" type="parTrans" cxnId="{221E79F1-2E04-4306-94EF-CAB4F9351F38}">
      <dgm:prSet/>
      <dgm:spPr/>
      <dgm:t>
        <a:bodyPr/>
        <a:lstStyle/>
        <a:p>
          <a:endParaRPr lang="en-US"/>
        </a:p>
      </dgm:t>
    </dgm:pt>
    <dgm:pt modelId="{134CD5C1-7531-4842-A880-A327CD5DC739}" type="sibTrans" cxnId="{221E79F1-2E04-4306-94EF-CAB4F9351F38}">
      <dgm:prSet/>
      <dgm:spPr/>
      <dgm:t>
        <a:bodyPr/>
        <a:lstStyle/>
        <a:p>
          <a:endParaRPr lang="en-US"/>
        </a:p>
      </dgm:t>
    </dgm:pt>
    <dgm:pt modelId="{F94FDBCC-54DB-4D28-B8EA-04709041F095}">
      <dgm:prSet phldrT="[Text]"/>
      <dgm:spPr/>
      <dgm:t>
        <a:bodyPr/>
        <a:lstStyle/>
        <a:p>
          <a:r>
            <a:rPr lang="en-US" dirty="0" smtClean="0"/>
            <a:t>Social Entrepreneurs</a:t>
          </a:r>
        </a:p>
      </dgm:t>
    </dgm:pt>
    <dgm:pt modelId="{381F22A3-CEC1-4E7A-B081-63A3925E2C38}" type="parTrans" cxnId="{95EA02D3-6CFB-434C-8DD6-F2EC4BAE8D83}">
      <dgm:prSet/>
      <dgm:spPr/>
      <dgm:t>
        <a:bodyPr/>
        <a:lstStyle/>
        <a:p>
          <a:endParaRPr lang="en-US"/>
        </a:p>
      </dgm:t>
    </dgm:pt>
    <dgm:pt modelId="{FEC0819B-5717-4DD4-ABF3-5F6CCB60F048}" type="sibTrans" cxnId="{95EA02D3-6CFB-434C-8DD6-F2EC4BAE8D83}">
      <dgm:prSet/>
      <dgm:spPr/>
      <dgm:t>
        <a:bodyPr/>
        <a:lstStyle/>
        <a:p>
          <a:endParaRPr lang="en-US"/>
        </a:p>
      </dgm:t>
    </dgm:pt>
    <dgm:pt modelId="{8FE9A0F6-59DB-444B-ADB8-9D4CAC766E76}">
      <dgm:prSet phldrT="[Text]"/>
      <dgm:spPr/>
      <dgm:t>
        <a:bodyPr/>
        <a:lstStyle/>
        <a:p>
          <a:r>
            <a:rPr lang="en-US" dirty="0" smtClean="0"/>
            <a:t>Individuals</a:t>
          </a:r>
        </a:p>
      </dgm:t>
    </dgm:pt>
    <dgm:pt modelId="{2B2C66F3-A842-4240-B5C4-6CC9F96D9E1B}" type="parTrans" cxnId="{A4CC5345-68D2-4739-AE35-E1BBA60EA834}">
      <dgm:prSet/>
      <dgm:spPr/>
      <dgm:t>
        <a:bodyPr/>
        <a:lstStyle/>
        <a:p>
          <a:endParaRPr lang="en-US"/>
        </a:p>
      </dgm:t>
    </dgm:pt>
    <dgm:pt modelId="{73EED169-B982-433F-AED2-754382492F77}" type="sibTrans" cxnId="{A4CC5345-68D2-4739-AE35-E1BBA60EA834}">
      <dgm:prSet/>
      <dgm:spPr/>
      <dgm:t>
        <a:bodyPr/>
        <a:lstStyle/>
        <a:p>
          <a:endParaRPr lang="en-US"/>
        </a:p>
      </dgm:t>
    </dgm:pt>
    <dgm:pt modelId="{F2404D0B-950D-4675-A963-C7A9AC88E0D9}" type="pres">
      <dgm:prSet presAssocID="{EF0452FC-3B0E-4EE2-A0D3-BD4FDADECCDB}" presName="linear" presStyleCnt="0">
        <dgm:presLayoutVars>
          <dgm:animLvl val="lvl"/>
          <dgm:resizeHandles val="exact"/>
        </dgm:presLayoutVars>
      </dgm:prSet>
      <dgm:spPr/>
    </dgm:pt>
    <dgm:pt modelId="{01E6E5E7-2C99-4680-8464-9C689102E40C}" type="pres">
      <dgm:prSet presAssocID="{8903C35A-A4C1-45E0-8176-07BA350543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388D26-9B06-404A-9959-949B3AA0DE1F}" type="pres">
      <dgm:prSet presAssocID="{625DB65F-FDC3-465A-9F59-E86758F3EC12}" presName="spacer" presStyleCnt="0"/>
      <dgm:spPr/>
    </dgm:pt>
    <dgm:pt modelId="{21C8B851-5E5E-428E-A6D6-F9F892BDA896}" type="pres">
      <dgm:prSet presAssocID="{636BED76-E1B8-48E0-8E64-763E2B899F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55A49E-CF2E-4DA0-B04C-D8CA4423D5AF}" type="pres">
      <dgm:prSet presAssocID="{A55FED85-F211-4B4B-9A93-94F64F2B7A45}" presName="spacer" presStyleCnt="0"/>
      <dgm:spPr/>
    </dgm:pt>
    <dgm:pt modelId="{E7BC0C70-D3D4-4B8D-972D-0CEA012D6569}" type="pres">
      <dgm:prSet presAssocID="{17B0E6EA-C61E-4258-97C7-2678955580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DE2FA7D-28EA-4284-BEF4-591106C0B634}" type="pres">
      <dgm:prSet presAssocID="{134CD5C1-7531-4842-A880-A327CD5DC739}" presName="spacer" presStyleCnt="0"/>
      <dgm:spPr/>
    </dgm:pt>
    <dgm:pt modelId="{3CB228EB-ACD7-416E-B558-80B0B2076E93}" type="pres">
      <dgm:prSet presAssocID="{F94FDBCC-54DB-4D28-B8EA-04709041F0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081978-E5CB-463A-9E52-9AEEED962868}" type="pres">
      <dgm:prSet presAssocID="{FEC0819B-5717-4DD4-ABF3-5F6CCB60F048}" presName="spacer" presStyleCnt="0"/>
      <dgm:spPr/>
    </dgm:pt>
    <dgm:pt modelId="{E318B60E-FB3F-401E-BE02-D6ECAEC83908}" type="pres">
      <dgm:prSet presAssocID="{8FE9A0F6-59DB-444B-ADB8-9D4CAC766E7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7A8CE8D-C6D4-4750-A4C6-8B809C27F6EB}" srcId="{EF0452FC-3B0E-4EE2-A0D3-BD4FDADECCDB}" destId="{636BED76-E1B8-48E0-8E64-763E2B899FDB}" srcOrd="1" destOrd="0" parTransId="{348C6A8E-08C7-4E9C-A84D-83AF27D438A1}" sibTransId="{A55FED85-F211-4B4B-9A93-94F64F2B7A45}"/>
    <dgm:cxn modelId="{A4CC5345-68D2-4739-AE35-E1BBA60EA834}" srcId="{EF0452FC-3B0E-4EE2-A0D3-BD4FDADECCDB}" destId="{8FE9A0F6-59DB-444B-ADB8-9D4CAC766E76}" srcOrd="4" destOrd="0" parTransId="{2B2C66F3-A842-4240-B5C4-6CC9F96D9E1B}" sibTransId="{73EED169-B982-433F-AED2-754382492F77}"/>
    <dgm:cxn modelId="{95EA02D3-6CFB-434C-8DD6-F2EC4BAE8D83}" srcId="{EF0452FC-3B0E-4EE2-A0D3-BD4FDADECCDB}" destId="{F94FDBCC-54DB-4D28-B8EA-04709041F095}" srcOrd="3" destOrd="0" parTransId="{381F22A3-CEC1-4E7A-B081-63A3925E2C38}" sibTransId="{FEC0819B-5717-4DD4-ABF3-5F6CCB60F048}"/>
    <dgm:cxn modelId="{350EA372-5044-4601-8060-7C233FAB3AE4}" type="presOf" srcId="{8FE9A0F6-59DB-444B-ADB8-9D4CAC766E76}" destId="{E318B60E-FB3F-401E-BE02-D6ECAEC83908}" srcOrd="0" destOrd="0" presId="urn:microsoft.com/office/officeart/2005/8/layout/vList2"/>
    <dgm:cxn modelId="{3BAA7D51-218E-41E2-B9C8-5BD737E4EA89}" type="presOf" srcId="{8903C35A-A4C1-45E0-8176-07BA35054397}" destId="{01E6E5E7-2C99-4680-8464-9C689102E40C}" srcOrd="0" destOrd="0" presId="urn:microsoft.com/office/officeart/2005/8/layout/vList2"/>
    <dgm:cxn modelId="{CBAE4133-4B9B-42DF-8FA3-82C20F17DD71}" type="presOf" srcId="{F94FDBCC-54DB-4D28-B8EA-04709041F095}" destId="{3CB228EB-ACD7-416E-B558-80B0B2076E93}" srcOrd="0" destOrd="0" presId="urn:microsoft.com/office/officeart/2005/8/layout/vList2"/>
    <dgm:cxn modelId="{779B81CF-27B7-4748-8B17-F42A67652851}" type="presOf" srcId="{636BED76-E1B8-48E0-8E64-763E2B899FDB}" destId="{21C8B851-5E5E-428E-A6D6-F9F892BDA896}" srcOrd="0" destOrd="0" presId="urn:microsoft.com/office/officeart/2005/8/layout/vList2"/>
    <dgm:cxn modelId="{CB7347A9-0757-450A-BACB-E5125F2BB6A3}" type="presOf" srcId="{17B0E6EA-C61E-4258-97C7-267895558031}" destId="{E7BC0C70-D3D4-4B8D-972D-0CEA012D6569}" srcOrd="0" destOrd="0" presId="urn:microsoft.com/office/officeart/2005/8/layout/vList2"/>
    <dgm:cxn modelId="{221E79F1-2E04-4306-94EF-CAB4F9351F38}" srcId="{EF0452FC-3B0E-4EE2-A0D3-BD4FDADECCDB}" destId="{17B0E6EA-C61E-4258-97C7-267895558031}" srcOrd="2" destOrd="0" parTransId="{7B9F6971-443E-4FCA-BDBA-CC860EE20975}" sibTransId="{134CD5C1-7531-4842-A880-A327CD5DC739}"/>
    <dgm:cxn modelId="{63B4AFF7-3FAE-438F-A36D-5BC5C2724D8F}" type="presOf" srcId="{EF0452FC-3B0E-4EE2-A0D3-BD4FDADECCDB}" destId="{F2404D0B-950D-4675-A963-C7A9AC88E0D9}" srcOrd="0" destOrd="0" presId="urn:microsoft.com/office/officeart/2005/8/layout/vList2"/>
    <dgm:cxn modelId="{BDD24300-4B7A-4376-93F5-37C474E650BC}" srcId="{EF0452FC-3B0E-4EE2-A0D3-BD4FDADECCDB}" destId="{8903C35A-A4C1-45E0-8176-07BA35054397}" srcOrd="0" destOrd="0" parTransId="{7856CED4-6119-4D4F-B2BB-00CAED37C2A3}" sibTransId="{625DB65F-FDC3-465A-9F59-E86758F3EC12}"/>
    <dgm:cxn modelId="{F4251465-7D70-4795-AD96-9B2D8734E447}" type="presParOf" srcId="{F2404D0B-950D-4675-A963-C7A9AC88E0D9}" destId="{01E6E5E7-2C99-4680-8464-9C689102E40C}" srcOrd="0" destOrd="0" presId="urn:microsoft.com/office/officeart/2005/8/layout/vList2"/>
    <dgm:cxn modelId="{F726498E-175A-486D-A57C-71E3AB240CBF}" type="presParOf" srcId="{F2404D0B-950D-4675-A963-C7A9AC88E0D9}" destId="{A7388D26-9B06-404A-9959-949B3AA0DE1F}" srcOrd="1" destOrd="0" presId="urn:microsoft.com/office/officeart/2005/8/layout/vList2"/>
    <dgm:cxn modelId="{76A99B83-87A7-404D-BD94-FA8C8C74533C}" type="presParOf" srcId="{F2404D0B-950D-4675-A963-C7A9AC88E0D9}" destId="{21C8B851-5E5E-428E-A6D6-F9F892BDA896}" srcOrd="2" destOrd="0" presId="urn:microsoft.com/office/officeart/2005/8/layout/vList2"/>
    <dgm:cxn modelId="{345C1C7A-047A-4BD0-B194-02782422C3AA}" type="presParOf" srcId="{F2404D0B-950D-4675-A963-C7A9AC88E0D9}" destId="{E655A49E-CF2E-4DA0-B04C-D8CA4423D5AF}" srcOrd="3" destOrd="0" presId="urn:microsoft.com/office/officeart/2005/8/layout/vList2"/>
    <dgm:cxn modelId="{6D3A5A7E-C685-47F3-9FE2-6BC8696F02BC}" type="presParOf" srcId="{F2404D0B-950D-4675-A963-C7A9AC88E0D9}" destId="{E7BC0C70-D3D4-4B8D-972D-0CEA012D6569}" srcOrd="4" destOrd="0" presId="urn:microsoft.com/office/officeart/2005/8/layout/vList2"/>
    <dgm:cxn modelId="{3104D126-EA33-4EC8-9F72-9A49DA29BF46}" type="presParOf" srcId="{F2404D0B-950D-4675-A963-C7A9AC88E0D9}" destId="{2DE2FA7D-28EA-4284-BEF4-591106C0B634}" srcOrd="5" destOrd="0" presId="urn:microsoft.com/office/officeart/2005/8/layout/vList2"/>
    <dgm:cxn modelId="{30DC0164-422B-42D7-B434-4C94EA772F3B}" type="presParOf" srcId="{F2404D0B-950D-4675-A963-C7A9AC88E0D9}" destId="{3CB228EB-ACD7-416E-B558-80B0B2076E93}" srcOrd="6" destOrd="0" presId="urn:microsoft.com/office/officeart/2005/8/layout/vList2"/>
    <dgm:cxn modelId="{C8A15120-54A7-4C73-9838-BE738C1DAE53}" type="presParOf" srcId="{F2404D0B-950D-4675-A963-C7A9AC88E0D9}" destId="{46081978-E5CB-463A-9E52-9AEEED962868}" srcOrd="7" destOrd="0" presId="urn:microsoft.com/office/officeart/2005/8/layout/vList2"/>
    <dgm:cxn modelId="{0800B417-B1DE-4E82-ADCE-E6DD3C107304}" type="presParOf" srcId="{F2404D0B-950D-4675-A963-C7A9AC88E0D9}" destId="{E318B60E-FB3F-401E-BE02-D6ECAEC83908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8B8FA-2CFF-499F-9214-F16B21C7922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89E0-7589-412B-B750-0B1606628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98BABC-B6D3-4345-9079-354C558ED6D1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E9BA42-8EF7-4CF9-81D6-3814BC04CE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gif"/><Relationship Id="rId9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Beautiful-Bismillah-hd-Wallpaper-Images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ANEWAL, Pakis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00200"/>
            <a:ext cx="4731922" cy="42745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48000" y="2133600"/>
            <a:ext cx="19812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Barkat Title page - Copy - Copy (3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Picture 9" descr="Barkat Title page - Copy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essings-608x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029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7" name="Picture 3" descr="C:\Users\ZAFAR\Desktop\Al-Wahha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19200"/>
            <a:ext cx="2362200" cy="1592495"/>
          </a:xfrm>
          <a:prstGeom prst="rect">
            <a:avLst/>
          </a:prstGeom>
          <a:noFill/>
        </p:spPr>
      </p:pic>
      <p:pic>
        <p:nvPicPr>
          <p:cNvPr id="5" name="Picture 4" descr="Barkat Title page - Copy - Copy (3)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 descr="Barkat Title page - Copy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781800" cy="1447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934200" y="0"/>
            <a:ext cx="2209800" cy="1371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ur-PK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بركة</a:t>
            </a: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Through BARKAT we aim to…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Enhance </a:t>
            </a:r>
            <a:r>
              <a:rPr lang="en-US" sz="2800" dirty="0" smtClean="0"/>
              <a:t>earning </a:t>
            </a:r>
            <a:r>
              <a:rPr lang="en-US" sz="2800" dirty="0" smtClean="0"/>
              <a:t>of rural families</a:t>
            </a:r>
            <a:r>
              <a:rPr lang="en-US" sz="2800" b="1" dirty="0" smtClean="0"/>
              <a:t> </a:t>
            </a:r>
            <a:r>
              <a:rPr lang="en-US" sz="2800" dirty="0" smtClean="0"/>
              <a:t>engaged in livestock rearing </a:t>
            </a:r>
            <a:r>
              <a:rPr lang="en-US" sz="3000" dirty="0" smtClean="0"/>
              <a:t>(</a:t>
            </a:r>
            <a:r>
              <a:rPr lang="en-US" sz="2600" dirty="0" smtClean="0"/>
              <a:t>poor and </a:t>
            </a:r>
            <a:r>
              <a:rPr lang="en-US" sz="2600" dirty="0" smtClean="0"/>
              <a:t>low-income) </a:t>
            </a:r>
            <a:r>
              <a:rPr lang="en-US" sz="2800" dirty="0" smtClean="0"/>
              <a:t>by </a:t>
            </a:r>
            <a:r>
              <a:rPr lang="en-US" sz="2800" dirty="0" smtClean="0"/>
              <a:t>keeping their dignity intact (PARTNER</a:t>
            </a:r>
            <a:r>
              <a:rPr lang="en-US" sz="2800" dirty="0" smtClean="0"/>
              <a:t>)-</a:t>
            </a:r>
            <a:r>
              <a:rPr lang="en-US" sz="2800" dirty="0" smtClean="0">
                <a:solidFill>
                  <a:srgbClr val="0070C0"/>
                </a:solidFill>
              </a:rPr>
              <a:t>EMPOWERMENT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Provide technical knowledge about better livestock farming and create awareness to get maximum </a:t>
            </a:r>
            <a:r>
              <a:rPr lang="en-US" sz="2800" dirty="0" smtClean="0">
                <a:solidFill>
                  <a:srgbClr val="0070C0"/>
                </a:solidFill>
              </a:rPr>
              <a:t>BENEFITS</a:t>
            </a:r>
            <a:r>
              <a:rPr lang="en-US" sz="2800" dirty="0" smtClean="0"/>
              <a:t> out </a:t>
            </a:r>
            <a:r>
              <a:rPr lang="en-US" sz="2800" dirty="0" smtClean="0"/>
              <a:t>of cattle</a:t>
            </a:r>
          </a:p>
          <a:p>
            <a:r>
              <a:rPr lang="en-US" sz="2800" dirty="0" smtClean="0"/>
              <a:t>Support the PARTNERS in educating their children, by giving skills to their youth and girls etc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0070C0"/>
                </a:solidFill>
              </a:rPr>
              <a:t>SOCIAL SUPPORT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Raise awareness about other social issues and connecting them with sources of social </a:t>
            </a:r>
            <a:r>
              <a:rPr lang="en-US" sz="2800" dirty="0" smtClean="0"/>
              <a:t>support. </a:t>
            </a:r>
            <a:r>
              <a:rPr lang="en-US" sz="2800" dirty="0" smtClean="0">
                <a:solidFill>
                  <a:srgbClr val="0070C0"/>
                </a:solidFill>
              </a:rPr>
              <a:t>NETWORKING</a:t>
            </a:r>
            <a:endParaRPr lang="en-US" sz="32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172200" cy="84811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EXPERIENCES &amp; CHALLANGES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1447800"/>
          <a:ext cx="7620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 descr="Barkat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76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389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76400"/>
          <a:ext cx="8305800" cy="4218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0"/>
                <a:gridCol w="4495800"/>
              </a:tblGrid>
              <a:tr h="630903">
                <a:tc>
                  <a:txBody>
                    <a:bodyPr/>
                    <a:lstStyle/>
                    <a:p>
                      <a:pPr marL="0" indent="463550">
                        <a:buFont typeface="Wingdings" pitchFamily="2" charset="2"/>
                        <a:buChar char="v"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Need Assessment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marR="0" indent="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Agreement with partners </a:t>
                      </a:r>
                    </a:p>
                  </a:txBody>
                  <a:tcPr marL="77536" marR="77536"/>
                </a:tc>
              </a:tr>
              <a:tr h="630903">
                <a:tc>
                  <a:txBody>
                    <a:bodyPr/>
                    <a:lstStyle/>
                    <a:p>
                      <a:pPr marL="0" marR="0" indent="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Area Selection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Tagging and handing over</a:t>
                      </a:r>
                    </a:p>
                  </a:txBody>
                  <a:tcPr marL="77536" marR="77536"/>
                </a:tc>
              </a:tr>
              <a:tr h="630903">
                <a:tc>
                  <a:txBody>
                    <a:bodyPr/>
                    <a:lstStyle/>
                    <a:p>
                      <a:pPr marL="0" marR="0" indent="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Social Mobilization</a:t>
                      </a:r>
                    </a:p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endParaRPr kumimoji="0" lang="en-US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marR="0" indent="463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Regular monitoring</a:t>
                      </a:r>
                    </a:p>
                  </a:txBody>
                  <a:tcPr marL="77536" marR="77536"/>
                </a:tc>
              </a:tr>
              <a:tr h="574573"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Screening of partners</a:t>
                      </a: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Awareness and social services</a:t>
                      </a:r>
                    </a:p>
                  </a:txBody>
                  <a:tcPr marL="77536" marR="77536"/>
                </a:tc>
              </a:tr>
              <a:tr h="574573"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Community organization</a:t>
                      </a: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Vaccination, Medication</a:t>
                      </a:r>
                      <a:r>
                        <a:rPr kumimoji="0" lang="en-US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A.I</a:t>
                      </a:r>
                      <a:endParaRPr kumimoji="0" lang="en-US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536" marR="77536"/>
                </a:tc>
              </a:tr>
              <a:tr h="574573"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Breed finalization </a:t>
                      </a: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Sale of animals</a:t>
                      </a:r>
                    </a:p>
                  </a:txBody>
                  <a:tcPr marL="77536" marR="77536"/>
                </a:tc>
              </a:tr>
              <a:tr h="574573"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Purchase</a:t>
                      </a:r>
                      <a:r>
                        <a:rPr kumimoji="0" lang="en-US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of animals</a:t>
                      </a:r>
                      <a:endParaRPr kumimoji="0" lang="en-US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536" marR="77536"/>
                </a:tc>
                <a:tc>
                  <a:txBody>
                    <a:bodyPr/>
                    <a:lstStyle/>
                    <a:p>
                      <a:pPr marL="0" indent="463550" algn="l" rtl="0" eaLnBrk="1" latinLnBrk="0" hangingPunct="1">
                        <a:buFont typeface="Wingdings" pitchFamily="2" charset="2"/>
                        <a:buChar char="v"/>
                      </a:pPr>
                      <a:r>
                        <a:rPr kumimoji="0" lang="en-US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Profit/Loss Sharing</a:t>
                      </a:r>
                    </a:p>
                  </a:txBody>
                  <a:tcPr marL="77536" marR="77536"/>
                </a:tc>
              </a:tr>
            </a:tbl>
          </a:graphicData>
        </a:graphic>
      </p:graphicFrame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Picture 5" descr="Barka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6200"/>
            <a:ext cx="1219200" cy="1219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84848" cy="990600"/>
          </a:xfrm>
        </p:spPr>
        <p:txBody>
          <a:bodyPr/>
          <a:lstStyle/>
          <a:p>
            <a:r>
              <a:rPr lang="en-US" b="1" dirty="0" smtClean="0"/>
              <a:t>STEPS &amp; PROCEDURES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FAR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87595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0"/>
            <a:ext cx="609600" cy="441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MUDARABAH</a:t>
            </a:r>
            <a:endParaRPr lang="en-US" sz="3600" b="1" dirty="0"/>
          </a:p>
        </p:txBody>
      </p:sp>
      <p:pic>
        <p:nvPicPr>
          <p:cNvPr id="4" name="Picture 3" descr="Barkat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"/>
            <a:ext cx="1219200" cy="1219200"/>
          </a:xfrm>
          <a:prstGeom prst="rect">
            <a:avLst/>
          </a:prstGeom>
        </p:spPr>
      </p:pic>
      <p:pic>
        <p:nvPicPr>
          <p:cNvPr id="5" name="Picture 4" descr="Barkat Title page - Copy - Copy (3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26" name="Picture 2" descr="C:\Users\ZAFAR\Desktop\mudarbah certific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555" y="0"/>
            <a:ext cx="6962445" cy="60198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172200" cy="69571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STRENGTHS &amp; POTENTIAL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 descr="Barka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6200"/>
            <a:ext cx="1219200" cy="1219200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Once started; It </a:t>
            </a:r>
            <a:r>
              <a:rPr lang="en-US" dirty="0" smtClean="0"/>
              <a:t>is self </a:t>
            </a:r>
            <a:r>
              <a:rPr lang="en-US" dirty="0" smtClean="0">
                <a:solidFill>
                  <a:srgbClr val="0070C0"/>
                </a:solidFill>
              </a:rPr>
              <a:t>SUSTAINABLE</a:t>
            </a:r>
          </a:p>
          <a:p>
            <a:r>
              <a:rPr lang="en-US" dirty="0" smtClean="0"/>
              <a:t>Develops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CHAIN</a:t>
            </a:r>
            <a:r>
              <a:rPr lang="en-US" dirty="0" smtClean="0"/>
              <a:t> of beneficiaries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CONVENTIONAL</a:t>
            </a:r>
            <a:r>
              <a:rPr lang="en-US" dirty="0" smtClean="0"/>
              <a:t> and well documented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COMPATIBLE</a:t>
            </a:r>
            <a:r>
              <a:rPr lang="en-US" dirty="0" smtClean="0"/>
              <a:t> with nature and values of rural communities</a:t>
            </a:r>
          </a:p>
          <a:p>
            <a:r>
              <a:rPr lang="en-US" dirty="0" smtClean="0"/>
              <a:t>Farmers </a:t>
            </a:r>
            <a:r>
              <a:rPr lang="en-US" dirty="0" smtClean="0">
                <a:solidFill>
                  <a:srgbClr val="0070C0"/>
                </a:solidFill>
              </a:rPr>
              <a:t>ADOPT</a:t>
            </a:r>
            <a:r>
              <a:rPr lang="en-US" dirty="0" smtClean="0"/>
              <a:t> it </a:t>
            </a:r>
            <a:r>
              <a:rPr lang="en-US" dirty="0" smtClean="0"/>
              <a:t>as a noble profession </a:t>
            </a:r>
            <a:endParaRPr lang="en-US" dirty="0" smtClean="0"/>
          </a:p>
          <a:p>
            <a:r>
              <a:rPr lang="en-US" dirty="0" smtClean="0"/>
              <a:t>Easy access to </a:t>
            </a:r>
            <a:r>
              <a:rPr lang="en-US" dirty="0" smtClean="0">
                <a:solidFill>
                  <a:srgbClr val="0070C0"/>
                </a:solidFill>
              </a:rPr>
              <a:t>MARKET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389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6172200" cy="69571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STRENGTHS &amp; POTENTIAL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Picture 4" descr="Barka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76200"/>
            <a:ext cx="1219200" cy="1219200"/>
          </a:xfrm>
          <a:prstGeom prst="rect">
            <a:avLst/>
          </a:prstGeom>
        </p:spPr>
      </p:pic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PROFITABLE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smtClean="0"/>
              <a:t>business and hobby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RECOVERY</a:t>
            </a:r>
            <a:r>
              <a:rPr lang="en-US" dirty="0" smtClean="0"/>
              <a:t> is 100%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CLIMATE FRIENDLY </a:t>
            </a:r>
            <a:r>
              <a:rPr lang="en-US" dirty="0" smtClean="0"/>
              <a:t>(Natural resources, soil improvement)</a:t>
            </a:r>
          </a:p>
          <a:p>
            <a:r>
              <a:rPr lang="en-US" dirty="0" err="1" smtClean="0"/>
              <a:t>Shari’ah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COMPLIANT</a:t>
            </a:r>
          </a:p>
          <a:p>
            <a:r>
              <a:rPr lang="en-US" dirty="0" smtClean="0"/>
              <a:t>It can be started as </a:t>
            </a:r>
            <a:r>
              <a:rPr lang="en-US" dirty="0" smtClean="0">
                <a:solidFill>
                  <a:srgbClr val="0070C0"/>
                </a:solidFill>
              </a:rPr>
              <a:t>SOCIAL ENTERPRISE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EXPANSION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0070C0"/>
                </a:solidFill>
              </a:rPr>
              <a:t> REPLICATION </a:t>
            </a:r>
            <a:r>
              <a:rPr lang="en-US" dirty="0" smtClean="0"/>
              <a:t>is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389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01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389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FAR\Desktop\Barkat Title page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814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800600" y="914400"/>
            <a:ext cx="4343400" cy="2743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ZAFAR IQBAL</a:t>
            </a:r>
          </a:p>
          <a:p>
            <a:pPr algn="ctr"/>
            <a:r>
              <a:rPr lang="en-US" dirty="0" smtClean="0"/>
              <a:t>Founder/Executive Director</a:t>
            </a:r>
          </a:p>
          <a:p>
            <a:pPr algn="ctr"/>
            <a:r>
              <a:rPr lang="en-US" dirty="0" smtClean="0"/>
              <a:t>The NGO World-Pakistan</a:t>
            </a:r>
          </a:p>
          <a:p>
            <a:pPr algn="ctr"/>
            <a:endParaRPr lang="en-US" dirty="0"/>
          </a:p>
        </p:txBody>
      </p:sp>
      <p:pic>
        <p:nvPicPr>
          <p:cNvPr id="6" name="Picture 5" descr="TN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3956" y="4191000"/>
            <a:ext cx="4290044" cy="2438400"/>
          </a:xfrm>
          <a:prstGeom prst="rect">
            <a:avLst/>
          </a:prstGeom>
        </p:spPr>
      </p:pic>
      <p:pic>
        <p:nvPicPr>
          <p:cNvPr id="20481" name="Picture 1" descr="C:\Users\ZAFAR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1066800"/>
          <a:ext cx="4114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/>
              <a:t>COME </a:t>
            </a:r>
            <a:r>
              <a:rPr lang="en-US" dirty="0" smtClean="0"/>
              <a:t>with</a:t>
            </a:r>
            <a:r>
              <a:rPr lang="en-US" b="1" dirty="0" smtClean="0"/>
              <a:t> BARKAT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00B050"/>
                </a:solidFill>
              </a:rPr>
              <a:t>to bring prosperity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196" name="Picture 4" descr="Image result for JOIN HANDS FOR POVERTY ALLEVI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209800"/>
            <a:ext cx="55626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5504213" cy="70961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3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Networking and Support</a:t>
            </a:r>
            <a:endParaRPr lang="en-US" sz="4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Deniz Feneri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1872367" cy="830201"/>
          </a:xfrm>
          <a:prstGeom prst="rect">
            <a:avLst/>
          </a:prstGeom>
        </p:spPr>
      </p:pic>
      <p:pic>
        <p:nvPicPr>
          <p:cNvPr id="17" name="Picture 16" descr="punjab-livestock-jobs-resul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114800"/>
            <a:ext cx="1143000" cy="1194898"/>
          </a:xfrm>
          <a:prstGeom prst="rect">
            <a:avLst/>
          </a:prstGeom>
        </p:spPr>
      </p:pic>
      <p:pic>
        <p:nvPicPr>
          <p:cNvPr id="20" name="Picture 19" descr="SESRIC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683463"/>
            <a:ext cx="1066800" cy="1023237"/>
          </a:xfrm>
          <a:prstGeom prst="rect">
            <a:avLst/>
          </a:prstGeom>
        </p:spPr>
      </p:pic>
      <p:pic>
        <p:nvPicPr>
          <p:cNvPr id="21" name="Picture 20" descr="tika-jpg20140518124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667000"/>
            <a:ext cx="2209801" cy="916843"/>
          </a:xfrm>
          <a:prstGeom prst="rect">
            <a:avLst/>
          </a:prstGeom>
        </p:spPr>
      </p:pic>
      <p:pic>
        <p:nvPicPr>
          <p:cNvPr id="8" name="Picture 7" descr="far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114800"/>
            <a:ext cx="1143000" cy="1281161"/>
          </a:xfrm>
          <a:prstGeom prst="rect">
            <a:avLst/>
          </a:prstGeom>
        </p:spPr>
      </p:pic>
      <p:pic>
        <p:nvPicPr>
          <p:cNvPr id="9" name="Picture 8" descr="Agriculture-University-Faisalabad-UAF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4038600"/>
            <a:ext cx="990600" cy="1290378"/>
          </a:xfrm>
          <a:prstGeom prst="rect">
            <a:avLst/>
          </a:prstGeom>
        </p:spPr>
      </p:pic>
      <p:pic>
        <p:nvPicPr>
          <p:cNvPr id="11" name="Picture 10" descr="Barkat Title page - Copy - Cop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2" name="Picture 11" descr="Barkat Title page - Copy - Copy (3) - Cop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66688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rlv.zcache.ca/jazak_allah_khairan_greetings_greeting_card-rf3b3106a246b470690379a90e52c9370_xvuak_8byvr_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  <p:pic>
        <p:nvPicPr>
          <p:cNvPr id="3" name="Picture 2" descr="Barkat Title page - Copy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4" name="Picture 3" descr="Barkat Title page - Copy - Copy (3)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NW philosphy 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552734_2004341779810941_115677291743950024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8153400" cy="60959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90600" cy="601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</a:t>
            </a:r>
          </a:p>
          <a:p>
            <a:pPr algn="ctr"/>
            <a:r>
              <a:rPr lang="en-US" sz="4000" b="1" dirty="0" smtClean="0"/>
              <a:t>R</a:t>
            </a:r>
          </a:p>
          <a:p>
            <a:pPr algn="ctr"/>
            <a:r>
              <a:rPr lang="en-US" sz="4000" b="1" dirty="0" smtClean="0"/>
              <a:t>O</a:t>
            </a:r>
          </a:p>
          <a:p>
            <a:pPr algn="ctr"/>
            <a:r>
              <a:rPr lang="en-US" sz="4000" b="1" dirty="0" smtClean="0"/>
              <a:t>G</a:t>
            </a:r>
          </a:p>
          <a:p>
            <a:pPr algn="ctr"/>
            <a:r>
              <a:rPr lang="en-US" sz="4000" b="1" dirty="0" smtClean="0"/>
              <a:t>R</a:t>
            </a:r>
          </a:p>
          <a:p>
            <a:pPr algn="ctr"/>
            <a:r>
              <a:rPr lang="en-US" sz="4000" b="1" dirty="0" smtClean="0"/>
              <a:t>A</a:t>
            </a:r>
          </a:p>
          <a:p>
            <a:pPr algn="ctr"/>
            <a:r>
              <a:rPr lang="en-US" sz="4000" b="1" dirty="0" smtClean="0"/>
              <a:t>M</a:t>
            </a:r>
          </a:p>
          <a:p>
            <a:pPr algn="ctr"/>
            <a:r>
              <a:rPr lang="en-US" sz="4000" b="1" dirty="0" smtClean="0"/>
              <a:t>S</a:t>
            </a:r>
            <a:endParaRPr lang="en-US" sz="4000" b="1" dirty="0"/>
          </a:p>
        </p:txBody>
      </p:sp>
      <p:sp>
        <p:nvSpPr>
          <p:cNvPr id="7" name="Chevron 6"/>
          <p:cNvSpPr/>
          <p:nvPr/>
        </p:nvSpPr>
        <p:spPr>
          <a:xfrm rot="521826">
            <a:off x="836312" y="425101"/>
            <a:ext cx="661866" cy="1033222"/>
          </a:xfrm>
          <a:prstGeom prst="chevro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 descr="Barkat Title page - Copy - Copy (3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71337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373380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Barkat Title page - Copy - Copy (3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 descr="Barkat Title page - Copy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0"/>
            <a:ext cx="6324600" cy="99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Picture 9" descr="Barkat Title page - Copy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2286000"/>
            <a:ext cx="76962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 </a:t>
            </a:r>
            <a:r>
              <a:rPr lang="en-US" sz="2800" dirty="0" smtClean="0"/>
              <a:t> A scheme/instruments i.e.- ethical </a:t>
            </a:r>
            <a:r>
              <a:rPr lang="en-US" sz="2800" dirty="0" smtClean="0"/>
              <a:t>alternative to poverty alleviation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4267200"/>
            <a:ext cx="7696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dirty="0" smtClean="0"/>
              <a:t>special kind of </a:t>
            </a:r>
            <a:r>
              <a:rPr lang="en-US" sz="2400" dirty="0" smtClean="0"/>
              <a:t>partnership, TNW provides </a:t>
            </a:r>
            <a:r>
              <a:rPr lang="en-US" sz="2400" dirty="0" smtClean="0"/>
              <a:t>the </a:t>
            </a:r>
            <a:r>
              <a:rPr lang="en-US" sz="2400" dirty="0" smtClean="0"/>
              <a:t>Cattle  </a:t>
            </a:r>
            <a:r>
              <a:rPr lang="en-US" sz="2400" dirty="0" smtClean="0"/>
              <a:t>(</a:t>
            </a:r>
            <a:r>
              <a:rPr lang="en-US" sz="2400" i="1" dirty="0" err="1" smtClean="0"/>
              <a:t>rabb-ul-maal</a:t>
            </a:r>
            <a:r>
              <a:rPr lang="en-US" sz="2400" dirty="0" smtClean="0"/>
              <a:t>) to the </a:t>
            </a:r>
            <a:r>
              <a:rPr lang="en-US" sz="2400" dirty="0" smtClean="0"/>
              <a:t>FARMER (</a:t>
            </a:r>
            <a:r>
              <a:rPr lang="en-US" sz="2400" dirty="0" err="1" smtClean="0"/>
              <a:t>mudarib</a:t>
            </a:r>
            <a:r>
              <a:rPr lang="en-US" sz="2400" dirty="0" smtClean="0"/>
              <a:t>) </a:t>
            </a:r>
            <a:r>
              <a:rPr lang="en-US" sz="2400" dirty="0" smtClean="0"/>
              <a:t>as investment.</a:t>
            </a:r>
          </a:p>
          <a:p>
            <a:pPr algn="ctr"/>
            <a:r>
              <a:rPr lang="en-US" sz="2400" dirty="0" smtClean="0"/>
              <a:t>Both parties are share profit and loss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Picture 9" descr="Barkat Title page - Copy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52600"/>
            <a:ext cx="8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600" dirty="0" smtClean="0"/>
              <a:t>1-  “The </a:t>
            </a:r>
            <a:r>
              <a:rPr lang="en-US" sz="2600" dirty="0" smtClean="0"/>
              <a:t>NGO World</a:t>
            </a:r>
            <a:r>
              <a:rPr lang="en-US" sz="2600" dirty="0" smtClean="0"/>
              <a:t>”(TNW) provides </a:t>
            </a:r>
            <a:r>
              <a:rPr lang="en-US" sz="2600" dirty="0" smtClean="0"/>
              <a:t>domestic </a:t>
            </a:r>
            <a:r>
              <a:rPr lang="en-US" sz="2600" dirty="0" smtClean="0"/>
              <a:t>cattle(goats</a:t>
            </a:r>
            <a:r>
              <a:rPr lang="en-US" sz="2600" dirty="0" smtClean="0"/>
              <a:t>, Cows, </a:t>
            </a:r>
            <a:r>
              <a:rPr lang="en-US" sz="2600" dirty="0" smtClean="0"/>
              <a:t>Bulls) </a:t>
            </a:r>
            <a:r>
              <a:rPr lang="en-US" sz="2600" dirty="0" smtClean="0"/>
              <a:t>by signing an agreement with the poor and low-income </a:t>
            </a:r>
            <a:r>
              <a:rPr lang="en-US" sz="2600" dirty="0" smtClean="0"/>
              <a:t>families (FARMERS)  </a:t>
            </a:r>
            <a:r>
              <a:rPr lang="en-US" sz="2600" dirty="0" smtClean="0"/>
              <a:t>based on specific set of term and conditions for different animals. 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/>
            <a:r>
              <a:rPr lang="en-US" sz="2600" dirty="0" smtClean="0"/>
              <a:t>2-   During the period FARMERS will take care of cattle  (fodder/protection) while ORGANIZATION will be provide services for animal’s health and raising awareness about social good. families </a:t>
            </a:r>
            <a:r>
              <a:rPr lang="en-US" sz="2600" dirty="0" smtClean="0"/>
              <a:t>and use this </a:t>
            </a:r>
            <a:r>
              <a:rPr lang="en-US" sz="2600" dirty="0" smtClean="0"/>
              <a:t>basic resource and profit </a:t>
            </a:r>
            <a:r>
              <a:rPr lang="en-US" sz="2600" dirty="0" smtClean="0"/>
              <a:t>to uplift them.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rkat Title page - Copy - Copy (3)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275"/>
            <a:ext cx="9144000" cy="84772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" name="Picture 9" descr="Barkat Title page - Copy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67640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600" dirty="0" smtClean="0"/>
              <a:t>3-   After </a:t>
            </a:r>
            <a:r>
              <a:rPr lang="en-US" sz="2600" dirty="0" smtClean="0"/>
              <a:t>the agreed period animals will be sold and </a:t>
            </a:r>
            <a:r>
              <a:rPr lang="en-US" sz="2600" dirty="0" smtClean="0"/>
              <a:t>profit/loss </a:t>
            </a:r>
            <a:r>
              <a:rPr lang="en-US" sz="2600" dirty="0" smtClean="0"/>
              <a:t>will be divided between the </a:t>
            </a:r>
            <a:r>
              <a:rPr lang="en-US" sz="2600" dirty="0" smtClean="0"/>
              <a:t>FARMERS and ORGANIZATION according </a:t>
            </a:r>
            <a:r>
              <a:rPr lang="en-US" sz="2600" dirty="0" smtClean="0"/>
              <a:t>to the terms &amp; conditions of agreement signed. </a:t>
            </a:r>
            <a:endParaRPr lang="en-US" sz="2600" dirty="0" smtClean="0"/>
          </a:p>
          <a:p>
            <a:pPr marL="457200" indent="-457200"/>
            <a:endParaRPr lang="en-US" sz="2600" dirty="0" smtClean="0"/>
          </a:p>
          <a:p>
            <a:pPr marL="457200" indent="-457200"/>
            <a:r>
              <a:rPr lang="en-US" sz="2600" dirty="0" smtClean="0"/>
              <a:t>4-  The farming FAMILY will </a:t>
            </a:r>
            <a:r>
              <a:rPr lang="en-US" sz="2600" dirty="0" smtClean="0"/>
              <a:t>enjoy the </a:t>
            </a:r>
            <a:r>
              <a:rPr lang="en-US" sz="2600" dirty="0" smtClean="0"/>
              <a:t>PROFIT and </a:t>
            </a:r>
            <a:r>
              <a:rPr lang="en-US" sz="2600" dirty="0" smtClean="0"/>
              <a:t>hopefully its </a:t>
            </a:r>
            <a:r>
              <a:rPr lang="en-US" sz="2600" dirty="0" smtClean="0"/>
              <a:t>living condition will </a:t>
            </a:r>
            <a:r>
              <a:rPr lang="en-US" sz="2600" dirty="0" smtClean="0"/>
              <a:t>be improved and will not be </a:t>
            </a:r>
            <a:r>
              <a:rPr lang="en-US" sz="2600" dirty="0" err="1" smtClean="0"/>
              <a:t>zakat</a:t>
            </a:r>
            <a:r>
              <a:rPr lang="en-US" sz="2600" dirty="0" smtClean="0"/>
              <a:t> deserving after this. </a:t>
            </a:r>
            <a:r>
              <a:rPr lang="en-US" sz="2600" dirty="0" smtClean="0"/>
              <a:t>ORGANIZATION will </a:t>
            </a:r>
            <a:r>
              <a:rPr lang="en-US" sz="2600" dirty="0" smtClean="0"/>
              <a:t>target </a:t>
            </a:r>
            <a:r>
              <a:rPr lang="en-US" sz="2600" dirty="0" smtClean="0"/>
              <a:t>an other </a:t>
            </a:r>
            <a:r>
              <a:rPr lang="en-US" sz="2600" dirty="0" smtClean="0"/>
              <a:t>poor families and use this </a:t>
            </a:r>
            <a:r>
              <a:rPr lang="en-US" sz="2600" dirty="0" smtClean="0"/>
              <a:t>basic resource and profit </a:t>
            </a:r>
            <a:r>
              <a:rPr lang="en-US" sz="2600" dirty="0" smtClean="0"/>
              <a:t>to uplift them.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kat Title page - Copy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500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8862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keeping in view the situation of poverty in rural areas and importance of livestock, TNW Foundation launched a livestock-based poverty alleviation program titled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“BARKAT”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initially distributing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cows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(heifer) 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 goats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small home based livestock farmers on partnership.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514600"/>
            <a:ext cx="2209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311</TotalTime>
  <Words>406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Through BARKAT we aim to…</vt:lpstr>
      <vt:lpstr>EXPERIENCES &amp; CHALLANGES</vt:lpstr>
      <vt:lpstr>STEPS &amp; PROCEDURES</vt:lpstr>
      <vt:lpstr>Slide 15</vt:lpstr>
      <vt:lpstr>MUDARABAH</vt:lpstr>
      <vt:lpstr>STRENGTHS &amp; POTENTIAL</vt:lpstr>
      <vt:lpstr>STRENGTHS &amp; POTENTIAL</vt:lpstr>
      <vt:lpstr>Slide 19</vt:lpstr>
      <vt:lpstr>COME with BARKAT to bring prosperity</vt:lpstr>
      <vt:lpstr>  Networking and Support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ZAFAR</dc:creator>
  <cp:lastModifiedBy>ZAFAR</cp:lastModifiedBy>
  <cp:revision>68</cp:revision>
  <dcterms:created xsi:type="dcterms:W3CDTF">2017-11-23T13:18:13Z</dcterms:created>
  <dcterms:modified xsi:type="dcterms:W3CDTF">2017-11-24T18:34:14Z</dcterms:modified>
</cp:coreProperties>
</file>